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handoutMasterIdLst>
    <p:handoutMasterId r:id="rId62"/>
  </p:handoutMasterIdLst>
  <p:sldIdLst>
    <p:sldId id="297" r:id="rId5"/>
    <p:sldId id="300" r:id="rId6"/>
    <p:sldId id="268" r:id="rId7"/>
    <p:sldId id="270" r:id="rId8"/>
    <p:sldId id="269" r:id="rId9"/>
    <p:sldId id="271" r:id="rId10"/>
    <p:sldId id="273" r:id="rId11"/>
    <p:sldId id="338" r:id="rId12"/>
    <p:sldId id="278" r:id="rId13"/>
    <p:sldId id="311" r:id="rId14"/>
    <p:sldId id="312" r:id="rId15"/>
    <p:sldId id="280" r:id="rId16"/>
    <p:sldId id="281" r:id="rId17"/>
    <p:sldId id="313" r:id="rId18"/>
    <p:sldId id="283" r:id="rId19"/>
    <p:sldId id="284" r:id="rId20"/>
    <p:sldId id="339" r:id="rId21"/>
    <p:sldId id="329" r:id="rId22"/>
    <p:sldId id="330" r:id="rId23"/>
    <p:sldId id="327" r:id="rId24"/>
    <p:sldId id="316" r:id="rId25"/>
    <p:sldId id="265" r:id="rId26"/>
    <p:sldId id="317" r:id="rId27"/>
    <p:sldId id="266" r:id="rId28"/>
    <p:sldId id="315" r:id="rId29"/>
    <p:sldId id="267" r:id="rId30"/>
    <p:sldId id="318" r:id="rId31"/>
    <p:sldId id="319" r:id="rId32"/>
    <p:sldId id="321" r:id="rId33"/>
    <p:sldId id="331" r:id="rId34"/>
    <p:sldId id="264" r:id="rId35"/>
    <p:sldId id="302" r:id="rId36"/>
    <p:sldId id="298" r:id="rId37"/>
    <p:sldId id="299" r:id="rId38"/>
    <p:sldId id="303" r:id="rId39"/>
    <p:sldId id="333" r:id="rId40"/>
    <p:sldId id="305" r:id="rId41"/>
    <p:sldId id="308" r:id="rId42"/>
    <p:sldId id="340" r:id="rId43"/>
    <p:sldId id="332" r:id="rId44"/>
    <p:sldId id="307" r:id="rId45"/>
    <p:sldId id="341" r:id="rId46"/>
    <p:sldId id="288" r:id="rId47"/>
    <p:sldId id="289" r:id="rId48"/>
    <p:sldId id="290" r:id="rId49"/>
    <p:sldId id="292" r:id="rId50"/>
    <p:sldId id="342" r:id="rId51"/>
    <p:sldId id="335" r:id="rId52"/>
    <p:sldId id="336" r:id="rId53"/>
    <p:sldId id="294" r:id="rId54"/>
    <p:sldId id="323" r:id="rId55"/>
    <p:sldId id="309" r:id="rId56"/>
    <p:sldId id="337" r:id="rId57"/>
    <p:sldId id="325" r:id="rId58"/>
    <p:sldId id="326" r:id="rId59"/>
    <p:sldId id="32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0" d="100"/>
          <a:sy n="80" d="100"/>
        </p:scale>
        <p:origin x="132" y="4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96D59-D237-474A-92B1-318FD2A9875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4EE772-56E2-4285-AFA2-A651344A1B43}">
      <dgm:prSet/>
      <dgm:spPr/>
      <dgm:t>
        <a:bodyPr/>
        <a:lstStyle/>
        <a:p>
          <a:pPr>
            <a:defRPr cap="all"/>
          </a:pPr>
          <a:r>
            <a:rPr lang="en-US" dirty="0">
              <a:solidFill>
                <a:schemeClr val="bg1"/>
              </a:solidFill>
            </a:rPr>
            <a:t>FEDERAL GOVERNMENT</a:t>
          </a:r>
        </a:p>
      </dgm:t>
    </dgm:pt>
    <dgm:pt modelId="{7D27546F-6409-4BE4-AB32-5AFB63019A29}" type="parTrans" cxnId="{3CFB04AD-51A6-42C4-914A-1A914A93FF88}">
      <dgm:prSet/>
      <dgm:spPr/>
      <dgm:t>
        <a:bodyPr/>
        <a:lstStyle/>
        <a:p>
          <a:endParaRPr lang="en-US"/>
        </a:p>
      </dgm:t>
    </dgm:pt>
    <dgm:pt modelId="{691813A8-C5E3-4513-856B-8FCCD42A382B}" type="sibTrans" cxnId="{3CFB04AD-51A6-42C4-914A-1A914A93FF88}">
      <dgm:prSet/>
      <dgm:spPr/>
      <dgm:t>
        <a:bodyPr/>
        <a:lstStyle/>
        <a:p>
          <a:endParaRPr lang="en-US"/>
        </a:p>
      </dgm:t>
    </dgm:pt>
    <dgm:pt modelId="{CEA0A556-05C4-45B7-909A-8338CBC52DC7}">
      <dgm:prSet/>
      <dgm:spPr/>
      <dgm:t>
        <a:bodyPr/>
        <a:lstStyle/>
        <a:p>
          <a:pPr>
            <a:defRPr cap="all"/>
          </a:pPr>
          <a:r>
            <a:rPr lang="en-US" dirty="0">
              <a:solidFill>
                <a:schemeClr val="bg1"/>
              </a:solidFill>
            </a:rPr>
            <a:t>STATE GOVERNMENT</a:t>
          </a:r>
        </a:p>
      </dgm:t>
    </dgm:pt>
    <dgm:pt modelId="{215CE7D0-2857-4E45-B611-483A46608D18}" type="parTrans" cxnId="{3A863D2A-B1FD-451A-879E-7EED02E62FEA}">
      <dgm:prSet/>
      <dgm:spPr/>
      <dgm:t>
        <a:bodyPr/>
        <a:lstStyle/>
        <a:p>
          <a:endParaRPr lang="en-US"/>
        </a:p>
      </dgm:t>
    </dgm:pt>
    <dgm:pt modelId="{50EEE222-8823-4359-B8F3-1D75038CCB23}" type="sibTrans" cxnId="{3A863D2A-B1FD-451A-879E-7EED02E62FEA}">
      <dgm:prSet/>
      <dgm:spPr/>
      <dgm:t>
        <a:bodyPr/>
        <a:lstStyle/>
        <a:p>
          <a:endParaRPr lang="en-US"/>
        </a:p>
      </dgm:t>
    </dgm:pt>
    <dgm:pt modelId="{7009B458-75D6-4F12-8EBE-44428E9523F7}">
      <dgm:prSet/>
      <dgm:spPr/>
      <dgm:t>
        <a:bodyPr/>
        <a:lstStyle/>
        <a:p>
          <a:pPr>
            <a:defRPr cap="all"/>
          </a:pPr>
          <a:r>
            <a:rPr lang="en-US" dirty="0">
              <a:solidFill>
                <a:schemeClr val="bg1"/>
              </a:solidFill>
            </a:rPr>
            <a:t>CDC</a:t>
          </a:r>
        </a:p>
      </dgm:t>
    </dgm:pt>
    <dgm:pt modelId="{C08DC905-7808-4E41-99F4-470C1170B385}" type="parTrans" cxnId="{F1651656-C411-43BA-8A20-3E6C6294372E}">
      <dgm:prSet/>
      <dgm:spPr/>
      <dgm:t>
        <a:bodyPr/>
        <a:lstStyle/>
        <a:p>
          <a:endParaRPr lang="en-US"/>
        </a:p>
      </dgm:t>
    </dgm:pt>
    <dgm:pt modelId="{60FB5295-9F57-4183-BCC8-B838E5CF99CB}" type="sibTrans" cxnId="{F1651656-C411-43BA-8A20-3E6C6294372E}">
      <dgm:prSet/>
      <dgm:spPr/>
      <dgm:t>
        <a:bodyPr/>
        <a:lstStyle/>
        <a:p>
          <a:endParaRPr lang="en-US"/>
        </a:p>
      </dgm:t>
    </dgm:pt>
    <dgm:pt modelId="{46F1297D-8C22-4C2A-84E8-4735B597D19C}">
      <dgm:prSet/>
      <dgm:spPr/>
      <dgm:t>
        <a:bodyPr/>
        <a:lstStyle/>
        <a:p>
          <a:pPr>
            <a:defRPr cap="all"/>
          </a:pPr>
          <a:r>
            <a:rPr lang="en-US" dirty="0">
              <a:solidFill>
                <a:schemeClr val="bg1"/>
              </a:solidFill>
            </a:rPr>
            <a:t>OSHA</a:t>
          </a:r>
        </a:p>
      </dgm:t>
    </dgm:pt>
    <dgm:pt modelId="{0B831ECA-0133-456A-9B96-8ACA92E7B0F4}" type="parTrans" cxnId="{FFAD42BA-4B31-45DE-B3C4-EE964E406E8A}">
      <dgm:prSet/>
      <dgm:spPr/>
      <dgm:t>
        <a:bodyPr/>
        <a:lstStyle/>
        <a:p>
          <a:endParaRPr lang="en-US"/>
        </a:p>
      </dgm:t>
    </dgm:pt>
    <dgm:pt modelId="{95574674-98CE-4E1C-93EF-FC2244AAD42C}" type="sibTrans" cxnId="{FFAD42BA-4B31-45DE-B3C4-EE964E406E8A}">
      <dgm:prSet/>
      <dgm:spPr/>
      <dgm:t>
        <a:bodyPr/>
        <a:lstStyle/>
        <a:p>
          <a:endParaRPr lang="en-US"/>
        </a:p>
      </dgm:t>
    </dgm:pt>
    <dgm:pt modelId="{DCA84701-A9B3-47A2-A9F4-85EBB691AD3E}">
      <dgm:prSet/>
      <dgm:spPr/>
      <dgm:t>
        <a:bodyPr/>
        <a:lstStyle/>
        <a:p>
          <a:pPr>
            <a:defRPr cap="all"/>
          </a:pPr>
          <a:r>
            <a:rPr lang="en-US" dirty="0">
              <a:solidFill>
                <a:schemeClr val="bg1"/>
              </a:solidFill>
            </a:rPr>
            <a:t>EEOC</a:t>
          </a:r>
        </a:p>
      </dgm:t>
    </dgm:pt>
    <dgm:pt modelId="{0F0711C2-3D3C-4384-AFB5-9FFFBB3C8945}" type="parTrans" cxnId="{6309B5CC-51B7-4717-AB30-43708FF970B8}">
      <dgm:prSet/>
      <dgm:spPr/>
      <dgm:t>
        <a:bodyPr/>
        <a:lstStyle/>
        <a:p>
          <a:endParaRPr lang="en-US"/>
        </a:p>
      </dgm:t>
    </dgm:pt>
    <dgm:pt modelId="{52405AEE-46B2-419B-99DA-1E9DE672BFF1}" type="sibTrans" cxnId="{6309B5CC-51B7-4717-AB30-43708FF970B8}">
      <dgm:prSet/>
      <dgm:spPr/>
      <dgm:t>
        <a:bodyPr/>
        <a:lstStyle/>
        <a:p>
          <a:endParaRPr lang="en-US"/>
        </a:p>
      </dgm:t>
    </dgm:pt>
    <dgm:pt modelId="{D3D80F6E-2302-47E3-A714-A07B536C6134}" type="pres">
      <dgm:prSet presAssocID="{26F96D59-D237-474A-92B1-318FD2A9875E}" presName="root" presStyleCnt="0">
        <dgm:presLayoutVars>
          <dgm:dir/>
          <dgm:resizeHandles val="exact"/>
        </dgm:presLayoutVars>
      </dgm:prSet>
      <dgm:spPr/>
    </dgm:pt>
    <dgm:pt modelId="{49166E77-FF76-48FB-A5AA-1F8DA324BDBA}" type="pres">
      <dgm:prSet presAssocID="{D84EE772-56E2-4285-AFA2-A651344A1B43}" presName="compNode" presStyleCnt="0"/>
      <dgm:spPr/>
    </dgm:pt>
    <dgm:pt modelId="{7D79C376-5EEA-4621-AC35-D7B2ADE9034B}" type="pres">
      <dgm:prSet presAssocID="{D84EE772-56E2-4285-AFA2-A651344A1B43}" presName="iconBgRect" presStyleLbl="bgShp" presStyleIdx="0" presStyleCnt="5"/>
      <dgm:spPr>
        <a:prstGeom prst="round2DiagRect">
          <a:avLst>
            <a:gd name="adj1" fmla="val 29727"/>
            <a:gd name="adj2" fmla="val 0"/>
          </a:avLst>
        </a:prstGeom>
        <a:solidFill>
          <a:schemeClr val="tx2">
            <a:lumMod val="60000"/>
            <a:lumOff val="40000"/>
          </a:schemeClr>
        </a:solidFill>
      </dgm:spPr>
    </dgm:pt>
    <dgm:pt modelId="{CF6B6CD0-540D-4A9E-953C-6307C41E7FBE}" type="pres">
      <dgm:prSet presAssocID="{D84EE772-56E2-4285-AFA2-A651344A1B4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492AF69F-16DE-46FD-89DB-CBA164629795}" type="pres">
      <dgm:prSet presAssocID="{D84EE772-56E2-4285-AFA2-A651344A1B43}" presName="spaceRect" presStyleCnt="0"/>
      <dgm:spPr/>
    </dgm:pt>
    <dgm:pt modelId="{8A49353D-FB11-47E3-B3BD-8373A952023D}" type="pres">
      <dgm:prSet presAssocID="{D84EE772-56E2-4285-AFA2-A651344A1B43}" presName="textRect" presStyleLbl="revTx" presStyleIdx="0" presStyleCnt="5">
        <dgm:presLayoutVars>
          <dgm:chMax val="1"/>
          <dgm:chPref val="1"/>
        </dgm:presLayoutVars>
      </dgm:prSet>
      <dgm:spPr/>
    </dgm:pt>
    <dgm:pt modelId="{688A463F-2798-458A-9A58-EA3E8CD1A5FD}" type="pres">
      <dgm:prSet presAssocID="{691813A8-C5E3-4513-856B-8FCCD42A382B}" presName="sibTrans" presStyleCnt="0"/>
      <dgm:spPr/>
    </dgm:pt>
    <dgm:pt modelId="{D52ECD27-402F-464B-B46A-EF0DE4DE2004}" type="pres">
      <dgm:prSet presAssocID="{CEA0A556-05C4-45B7-909A-8338CBC52DC7}" presName="compNode" presStyleCnt="0"/>
      <dgm:spPr/>
    </dgm:pt>
    <dgm:pt modelId="{B0F0609B-7B0C-4AEA-BA74-57E0C86EE836}" type="pres">
      <dgm:prSet presAssocID="{CEA0A556-05C4-45B7-909A-8338CBC52DC7}" presName="iconBgRect" presStyleLbl="bgShp" presStyleIdx="1" presStyleCnt="5"/>
      <dgm:spPr>
        <a:prstGeom prst="round2DiagRect">
          <a:avLst>
            <a:gd name="adj1" fmla="val 29727"/>
            <a:gd name="adj2" fmla="val 0"/>
          </a:avLst>
        </a:prstGeom>
        <a:solidFill>
          <a:schemeClr val="accent2"/>
        </a:solidFill>
      </dgm:spPr>
    </dgm:pt>
    <dgm:pt modelId="{E328181D-6AA7-44EB-AD33-CC158C7BDBBF}" type="pres">
      <dgm:prSet presAssocID="{CEA0A556-05C4-45B7-909A-8338CBC52DC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urt"/>
        </a:ext>
      </dgm:extLst>
    </dgm:pt>
    <dgm:pt modelId="{FA575D26-D9ED-41F8-BAD6-9BD0BC9B5FA3}" type="pres">
      <dgm:prSet presAssocID="{CEA0A556-05C4-45B7-909A-8338CBC52DC7}" presName="spaceRect" presStyleCnt="0"/>
      <dgm:spPr/>
    </dgm:pt>
    <dgm:pt modelId="{65E1CBB0-226C-4E9A-ADA6-BEDBDB3B8CEB}" type="pres">
      <dgm:prSet presAssocID="{CEA0A556-05C4-45B7-909A-8338CBC52DC7}" presName="textRect" presStyleLbl="revTx" presStyleIdx="1" presStyleCnt="5">
        <dgm:presLayoutVars>
          <dgm:chMax val="1"/>
          <dgm:chPref val="1"/>
        </dgm:presLayoutVars>
      </dgm:prSet>
      <dgm:spPr/>
    </dgm:pt>
    <dgm:pt modelId="{6661CF73-43E0-412C-A34D-9B8598195355}" type="pres">
      <dgm:prSet presAssocID="{50EEE222-8823-4359-B8F3-1D75038CCB23}" presName="sibTrans" presStyleCnt="0"/>
      <dgm:spPr/>
    </dgm:pt>
    <dgm:pt modelId="{9EF59B9F-2AD8-4DF3-9EAF-E5A3643B06E6}" type="pres">
      <dgm:prSet presAssocID="{7009B458-75D6-4F12-8EBE-44428E9523F7}" presName="compNode" presStyleCnt="0"/>
      <dgm:spPr/>
    </dgm:pt>
    <dgm:pt modelId="{DA3A0233-4C3E-468C-9197-6C5092DEA889}" type="pres">
      <dgm:prSet presAssocID="{7009B458-75D6-4F12-8EBE-44428E9523F7}" presName="iconBgRect" presStyleLbl="bgShp" presStyleIdx="2" presStyleCnt="5"/>
      <dgm:spPr>
        <a:prstGeom prst="round2DiagRect">
          <a:avLst>
            <a:gd name="adj1" fmla="val 29727"/>
            <a:gd name="adj2" fmla="val 0"/>
          </a:avLst>
        </a:prstGeom>
      </dgm:spPr>
    </dgm:pt>
    <dgm:pt modelId="{ED20E446-E691-414C-8A59-7D61BE3DA42C}" type="pres">
      <dgm:prSet presAssocID="{7009B458-75D6-4F12-8EBE-44428E9523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okah"/>
        </a:ext>
      </dgm:extLst>
    </dgm:pt>
    <dgm:pt modelId="{F4F6095B-F113-405A-B24A-B9D47EF30DD5}" type="pres">
      <dgm:prSet presAssocID="{7009B458-75D6-4F12-8EBE-44428E9523F7}" presName="spaceRect" presStyleCnt="0"/>
      <dgm:spPr/>
    </dgm:pt>
    <dgm:pt modelId="{56A2B78C-4741-4EB9-B636-2E2E1A93BB43}" type="pres">
      <dgm:prSet presAssocID="{7009B458-75D6-4F12-8EBE-44428E9523F7}" presName="textRect" presStyleLbl="revTx" presStyleIdx="2" presStyleCnt="5">
        <dgm:presLayoutVars>
          <dgm:chMax val="1"/>
          <dgm:chPref val="1"/>
        </dgm:presLayoutVars>
      </dgm:prSet>
      <dgm:spPr/>
    </dgm:pt>
    <dgm:pt modelId="{06347512-150B-4FF8-8353-14158D483853}" type="pres">
      <dgm:prSet presAssocID="{60FB5295-9F57-4183-BCC8-B838E5CF99CB}" presName="sibTrans" presStyleCnt="0"/>
      <dgm:spPr/>
    </dgm:pt>
    <dgm:pt modelId="{BDA2174A-311F-48E6-87CC-FC6B47A42A63}" type="pres">
      <dgm:prSet presAssocID="{46F1297D-8C22-4C2A-84E8-4735B597D19C}" presName="compNode" presStyleCnt="0"/>
      <dgm:spPr/>
    </dgm:pt>
    <dgm:pt modelId="{394FDFF7-C97A-41E3-9D7D-551B16CEAA06}" type="pres">
      <dgm:prSet presAssocID="{46F1297D-8C22-4C2A-84E8-4735B597D19C}" presName="iconBgRect" presStyleLbl="bgShp" presStyleIdx="3" presStyleCnt="5"/>
      <dgm:spPr>
        <a:prstGeom prst="round2DiagRect">
          <a:avLst>
            <a:gd name="adj1" fmla="val 29727"/>
            <a:gd name="adj2" fmla="val 0"/>
          </a:avLst>
        </a:prstGeom>
      </dgm:spPr>
    </dgm:pt>
    <dgm:pt modelId="{E226B7E7-36B9-4E2D-A60C-B63D46B07CAA}" type="pres">
      <dgm:prSet presAssocID="{46F1297D-8C22-4C2A-84E8-4735B597D19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lthAndSafety"/>
        </a:ext>
      </dgm:extLst>
    </dgm:pt>
    <dgm:pt modelId="{B1782B21-62B1-4186-A6E0-A6495603F4D2}" type="pres">
      <dgm:prSet presAssocID="{46F1297D-8C22-4C2A-84E8-4735B597D19C}" presName="spaceRect" presStyleCnt="0"/>
      <dgm:spPr/>
    </dgm:pt>
    <dgm:pt modelId="{B9A88104-25F7-427C-9294-D1C016E11A13}" type="pres">
      <dgm:prSet presAssocID="{46F1297D-8C22-4C2A-84E8-4735B597D19C}" presName="textRect" presStyleLbl="revTx" presStyleIdx="3" presStyleCnt="5">
        <dgm:presLayoutVars>
          <dgm:chMax val="1"/>
          <dgm:chPref val="1"/>
        </dgm:presLayoutVars>
      </dgm:prSet>
      <dgm:spPr/>
    </dgm:pt>
    <dgm:pt modelId="{5A3EFEE4-63C2-49E9-B238-63CAD4FE86B7}" type="pres">
      <dgm:prSet presAssocID="{95574674-98CE-4E1C-93EF-FC2244AAD42C}" presName="sibTrans" presStyleCnt="0"/>
      <dgm:spPr/>
    </dgm:pt>
    <dgm:pt modelId="{E6F7BE8C-176C-4769-A6D0-3E82E5772B1E}" type="pres">
      <dgm:prSet presAssocID="{DCA84701-A9B3-47A2-A9F4-85EBB691AD3E}" presName="compNode" presStyleCnt="0"/>
      <dgm:spPr/>
    </dgm:pt>
    <dgm:pt modelId="{B9CD3831-ABF2-469E-B779-284EFC9ECB73}" type="pres">
      <dgm:prSet presAssocID="{DCA84701-A9B3-47A2-A9F4-85EBB691AD3E}" presName="iconBgRect" presStyleLbl="bgShp" presStyleIdx="4" presStyleCnt="5"/>
      <dgm:spPr>
        <a:prstGeom prst="round2DiagRect">
          <a:avLst>
            <a:gd name="adj1" fmla="val 29727"/>
            <a:gd name="adj2" fmla="val 0"/>
          </a:avLst>
        </a:prstGeom>
      </dgm:spPr>
    </dgm:pt>
    <dgm:pt modelId="{717B2978-EE27-4FF6-8957-5EC86010C8A8}" type="pres">
      <dgm:prSet presAssocID="{DCA84701-A9B3-47A2-A9F4-85EBB691AD3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tation"/>
        </a:ext>
      </dgm:extLst>
    </dgm:pt>
    <dgm:pt modelId="{1D2639B0-0F96-470E-A6FF-113E8AD41CCF}" type="pres">
      <dgm:prSet presAssocID="{DCA84701-A9B3-47A2-A9F4-85EBB691AD3E}" presName="spaceRect" presStyleCnt="0"/>
      <dgm:spPr/>
    </dgm:pt>
    <dgm:pt modelId="{CEE45998-EBCF-4053-AB74-3687178F7928}" type="pres">
      <dgm:prSet presAssocID="{DCA84701-A9B3-47A2-A9F4-85EBB691AD3E}" presName="textRect" presStyleLbl="revTx" presStyleIdx="4" presStyleCnt="5">
        <dgm:presLayoutVars>
          <dgm:chMax val="1"/>
          <dgm:chPref val="1"/>
        </dgm:presLayoutVars>
      </dgm:prSet>
      <dgm:spPr/>
    </dgm:pt>
  </dgm:ptLst>
  <dgm:cxnLst>
    <dgm:cxn modelId="{3A863D2A-B1FD-451A-879E-7EED02E62FEA}" srcId="{26F96D59-D237-474A-92B1-318FD2A9875E}" destId="{CEA0A556-05C4-45B7-909A-8338CBC52DC7}" srcOrd="1" destOrd="0" parTransId="{215CE7D0-2857-4E45-B611-483A46608D18}" sibTransId="{50EEE222-8823-4359-B8F3-1D75038CCB23}"/>
    <dgm:cxn modelId="{D7342B63-BC63-4049-8185-693E75D1A502}" type="presOf" srcId="{7009B458-75D6-4F12-8EBE-44428E9523F7}" destId="{56A2B78C-4741-4EB9-B636-2E2E1A93BB43}" srcOrd="0" destOrd="0" presId="urn:microsoft.com/office/officeart/2018/5/layout/IconLeafLabelList"/>
    <dgm:cxn modelId="{F1651656-C411-43BA-8A20-3E6C6294372E}" srcId="{26F96D59-D237-474A-92B1-318FD2A9875E}" destId="{7009B458-75D6-4F12-8EBE-44428E9523F7}" srcOrd="2" destOrd="0" parTransId="{C08DC905-7808-4E41-99F4-470C1170B385}" sibTransId="{60FB5295-9F57-4183-BCC8-B838E5CF99CB}"/>
    <dgm:cxn modelId="{25373A80-979F-42AD-93A9-00928EFEB5C7}" type="presOf" srcId="{DCA84701-A9B3-47A2-A9F4-85EBB691AD3E}" destId="{CEE45998-EBCF-4053-AB74-3687178F7928}" srcOrd="0" destOrd="0" presId="urn:microsoft.com/office/officeart/2018/5/layout/IconLeafLabelList"/>
    <dgm:cxn modelId="{3CFB04AD-51A6-42C4-914A-1A914A93FF88}" srcId="{26F96D59-D237-474A-92B1-318FD2A9875E}" destId="{D84EE772-56E2-4285-AFA2-A651344A1B43}" srcOrd="0" destOrd="0" parTransId="{7D27546F-6409-4BE4-AB32-5AFB63019A29}" sibTransId="{691813A8-C5E3-4513-856B-8FCCD42A382B}"/>
    <dgm:cxn modelId="{302EBCB0-9174-4AD8-9620-9E5C2753EEA7}" type="presOf" srcId="{46F1297D-8C22-4C2A-84E8-4735B597D19C}" destId="{B9A88104-25F7-427C-9294-D1C016E11A13}" srcOrd="0" destOrd="0" presId="urn:microsoft.com/office/officeart/2018/5/layout/IconLeafLabelList"/>
    <dgm:cxn modelId="{FFAD42BA-4B31-45DE-B3C4-EE964E406E8A}" srcId="{26F96D59-D237-474A-92B1-318FD2A9875E}" destId="{46F1297D-8C22-4C2A-84E8-4735B597D19C}" srcOrd="3" destOrd="0" parTransId="{0B831ECA-0133-456A-9B96-8ACA92E7B0F4}" sibTransId="{95574674-98CE-4E1C-93EF-FC2244AAD42C}"/>
    <dgm:cxn modelId="{6309B5CC-51B7-4717-AB30-43708FF970B8}" srcId="{26F96D59-D237-474A-92B1-318FD2A9875E}" destId="{DCA84701-A9B3-47A2-A9F4-85EBB691AD3E}" srcOrd="4" destOrd="0" parTransId="{0F0711C2-3D3C-4384-AFB5-9FFFBB3C8945}" sibTransId="{52405AEE-46B2-419B-99DA-1E9DE672BFF1}"/>
    <dgm:cxn modelId="{5B963FD7-A39D-40F8-889E-0388F09FFCA1}" type="presOf" srcId="{D84EE772-56E2-4285-AFA2-A651344A1B43}" destId="{8A49353D-FB11-47E3-B3BD-8373A952023D}" srcOrd="0" destOrd="0" presId="urn:microsoft.com/office/officeart/2018/5/layout/IconLeafLabelList"/>
    <dgm:cxn modelId="{EEC6D2E7-97FB-471F-9DAF-14D1DEDDF8F4}" type="presOf" srcId="{CEA0A556-05C4-45B7-909A-8338CBC52DC7}" destId="{65E1CBB0-226C-4E9A-ADA6-BEDBDB3B8CEB}" srcOrd="0" destOrd="0" presId="urn:microsoft.com/office/officeart/2018/5/layout/IconLeafLabelList"/>
    <dgm:cxn modelId="{CDF3EFEC-30D7-4885-9090-1D23748BE6F0}" type="presOf" srcId="{26F96D59-D237-474A-92B1-318FD2A9875E}" destId="{D3D80F6E-2302-47E3-A714-A07B536C6134}" srcOrd="0" destOrd="0" presId="urn:microsoft.com/office/officeart/2018/5/layout/IconLeafLabelList"/>
    <dgm:cxn modelId="{377202AB-6717-4CD2-A387-85CC904018F4}" type="presParOf" srcId="{D3D80F6E-2302-47E3-A714-A07B536C6134}" destId="{49166E77-FF76-48FB-A5AA-1F8DA324BDBA}" srcOrd="0" destOrd="0" presId="urn:microsoft.com/office/officeart/2018/5/layout/IconLeafLabelList"/>
    <dgm:cxn modelId="{D608D737-9C34-43E4-97C3-6AB087A95333}" type="presParOf" srcId="{49166E77-FF76-48FB-A5AA-1F8DA324BDBA}" destId="{7D79C376-5EEA-4621-AC35-D7B2ADE9034B}" srcOrd="0" destOrd="0" presId="urn:microsoft.com/office/officeart/2018/5/layout/IconLeafLabelList"/>
    <dgm:cxn modelId="{8C320195-0848-4171-8ED3-394B8CBDE1A9}" type="presParOf" srcId="{49166E77-FF76-48FB-A5AA-1F8DA324BDBA}" destId="{CF6B6CD0-540D-4A9E-953C-6307C41E7FBE}" srcOrd="1" destOrd="0" presId="urn:microsoft.com/office/officeart/2018/5/layout/IconLeafLabelList"/>
    <dgm:cxn modelId="{B474BD8B-9AC8-4266-9E1B-54F7949FDAF5}" type="presParOf" srcId="{49166E77-FF76-48FB-A5AA-1F8DA324BDBA}" destId="{492AF69F-16DE-46FD-89DB-CBA164629795}" srcOrd="2" destOrd="0" presId="urn:microsoft.com/office/officeart/2018/5/layout/IconLeafLabelList"/>
    <dgm:cxn modelId="{4C020AF1-FCB7-44F6-AC42-2A1137101B63}" type="presParOf" srcId="{49166E77-FF76-48FB-A5AA-1F8DA324BDBA}" destId="{8A49353D-FB11-47E3-B3BD-8373A952023D}" srcOrd="3" destOrd="0" presId="urn:microsoft.com/office/officeart/2018/5/layout/IconLeafLabelList"/>
    <dgm:cxn modelId="{260ACBBA-72EC-4AB4-9108-07C99718EA68}" type="presParOf" srcId="{D3D80F6E-2302-47E3-A714-A07B536C6134}" destId="{688A463F-2798-458A-9A58-EA3E8CD1A5FD}" srcOrd="1" destOrd="0" presId="urn:microsoft.com/office/officeart/2018/5/layout/IconLeafLabelList"/>
    <dgm:cxn modelId="{A66E59E3-F0A9-4849-A4E3-1B301CDDE7EE}" type="presParOf" srcId="{D3D80F6E-2302-47E3-A714-A07B536C6134}" destId="{D52ECD27-402F-464B-B46A-EF0DE4DE2004}" srcOrd="2" destOrd="0" presId="urn:microsoft.com/office/officeart/2018/5/layout/IconLeafLabelList"/>
    <dgm:cxn modelId="{51D7131A-77AA-4146-BD4F-E8FF0AF74F7E}" type="presParOf" srcId="{D52ECD27-402F-464B-B46A-EF0DE4DE2004}" destId="{B0F0609B-7B0C-4AEA-BA74-57E0C86EE836}" srcOrd="0" destOrd="0" presId="urn:microsoft.com/office/officeart/2018/5/layout/IconLeafLabelList"/>
    <dgm:cxn modelId="{B1595429-F738-4DFE-A20B-C637F427CC0C}" type="presParOf" srcId="{D52ECD27-402F-464B-B46A-EF0DE4DE2004}" destId="{E328181D-6AA7-44EB-AD33-CC158C7BDBBF}" srcOrd="1" destOrd="0" presId="urn:microsoft.com/office/officeart/2018/5/layout/IconLeafLabelList"/>
    <dgm:cxn modelId="{EC9C9306-BB46-421B-A243-9A3ABEB5E5CE}" type="presParOf" srcId="{D52ECD27-402F-464B-B46A-EF0DE4DE2004}" destId="{FA575D26-D9ED-41F8-BAD6-9BD0BC9B5FA3}" srcOrd="2" destOrd="0" presId="urn:microsoft.com/office/officeart/2018/5/layout/IconLeafLabelList"/>
    <dgm:cxn modelId="{E8A8B6B2-B9CD-4447-8873-69B4C5758018}" type="presParOf" srcId="{D52ECD27-402F-464B-B46A-EF0DE4DE2004}" destId="{65E1CBB0-226C-4E9A-ADA6-BEDBDB3B8CEB}" srcOrd="3" destOrd="0" presId="urn:microsoft.com/office/officeart/2018/5/layout/IconLeafLabelList"/>
    <dgm:cxn modelId="{0D95D64E-AAB4-4E28-873A-7EFFCC0A5571}" type="presParOf" srcId="{D3D80F6E-2302-47E3-A714-A07B536C6134}" destId="{6661CF73-43E0-412C-A34D-9B8598195355}" srcOrd="3" destOrd="0" presId="urn:microsoft.com/office/officeart/2018/5/layout/IconLeafLabelList"/>
    <dgm:cxn modelId="{07F736AB-5245-4875-ABBD-F84301E0C915}" type="presParOf" srcId="{D3D80F6E-2302-47E3-A714-A07B536C6134}" destId="{9EF59B9F-2AD8-4DF3-9EAF-E5A3643B06E6}" srcOrd="4" destOrd="0" presId="urn:microsoft.com/office/officeart/2018/5/layout/IconLeafLabelList"/>
    <dgm:cxn modelId="{BCBF1146-9CDD-49CE-AEB2-D09AC2F1827A}" type="presParOf" srcId="{9EF59B9F-2AD8-4DF3-9EAF-E5A3643B06E6}" destId="{DA3A0233-4C3E-468C-9197-6C5092DEA889}" srcOrd="0" destOrd="0" presId="urn:microsoft.com/office/officeart/2018/5/layout/IconLeafLabelList"/>
    <dgm:cxn modelId="{2562FEAB-92B4-4843-B4EE-9B6BCF706EED}" type="presParOf" srcId="{9EF59B9F-2AD8-4DF3-9EAF-E5A3643B06E6}" destId="{ED20E446-E691-414C-8A59-7D61BE3DA42C}" srcOrd="1" destOrd="0" presId="urn:microsoft.com/office/officeart/2018/5/layout/IconLeafLabelList"/>
    <dgm:cxn modelId="{893E5B89-6127-4544-A48D-928F2710C803}" type="presParOf" srcId="{9EF59B9F-2AD8-4DF3-9EAF-E5A3643B06E6}" destId="{F4F6095B-F113-405A-B24A-B9D47EF30DD5}" srcOrd="2" destOrd="0" presId="urn:microsoft.com/office/officeart/2018/5/layout/IconLeafLabelList"/>
    <dgm:cxn modelId="{89D80C0A-9C21-40E4-922B-32F9ADC28428}" type="presParOf" srcId="{9EF59B9F-2AD8-4DF3-9EAF-E5A3643B06E6}" destId="{56A2B78C-4741-4EB9-B636-2E2E1A93BB43}" srcOrd="3" destOrd="0" presId="urn:microsoft.com/office/officeart/2018/5/layout/IconLeafLabelList"/>
    <dgm:cxn modelId="{4D6FF052-F155-46FA-93DD-11A000BC20E7}" type="presParOf" srcId="{D3D80F6E-2302-47E3-A714-A07B536C6134}" destId="{06347512-150B-4FF8-8353-14158D483853}" srcOrd="5" destOrd="0" presId="urn:microsoft.com/office/officeart/2018/5/layout/IconLeafLabelList"/>
    <dgm:cxn modelId="{A5DC2D6B-5737-4741-A291-93AD10466E99}" type="presParOf" srcId="{D3D80F6E-2302-47E3-A714-A07B536C6134}" destId="{BDA2174A-311F-48E6-87CC-FC6B47A42A63}" srcOrd="6" destOrd="0" presId="urn:microsoft.com/office/officeart/2018/5/layout/IconLeafLabelList"/>
    <dgm:cxn modelId="{8CD91579-864C-4F17-958B-F1D4226F4720}" type="presParOf" srcId="{BDA2174A-311F-48E6-87CC-FC6B47A42A63}" destId="{394FDFF7-C97A-41E3-9D7D-551B16CEAA06}" srcOrd="0" destOrd="0" presId="urn:microsoft.com/office/officeart/2018/5/layout/IconLeafLabelList"/>
    <dgm:cxn modelId="{E4FD5113-EA73-40C6-9FFE-E857E93D9DE4}" type="presParOf" srcId="{BDA2174A-311F-48E6-87CC-FC6B47A42A63}" destId="{E226B7E7-36B9-4E2D-A60C-B63D46B07CAA}" srcOrd="1" destOrd="0" presId="urn:microsoft.com/office/officeart/2018/5/layout/IconLeafLabelList"/>
    <dgm:cxn modelId="{D7086A49-114B-4A77-8416-9212E37A4DD5}" type="presParOf" srcId="{BDA2174A-311F-48E6-87CC-FC6B47A42A63}" destId="{B1782B21-62B1-4186-A6E0-A6495603F4D2}" srcOrd="2" destOrd="0" presId="urn:microsoft.com/office/officeart/2018/5/layout/IconLeafLabelList"/>
    <dgm:cxn modelId="{31328F18-FAB5-482F-B295-B462A3864F6F}" type="presParOf" srcId="{BDA2174A-311F-48E6-87CC-FC6B47A42A63}" destId="{B9A88104-25F7-427C-9294-D1C016E11A13}" srcOrd="3" destOrd="0" presId="urn:microsoft.com/office/officeart/2018/5/layout/IconLeafLabelList"/>
    <dgm:cxn modelId="{1115960D-F122-441F-A721-ECB65E1E6E8F}" type="presParOf" srcId="{D3D80F6E-2302-47E3-A714-A07B536C6134}" destId="{5A3EFEE4-63C2-49E9-B238-63CAD4FE86B7}" srcOrd="7" destOrd="0" presId="urn:microsoft.com/office/officeart/2018/5/layout/IconLeafLabelList"/>
    <dgm:cxn modelId="{2840D0CD-E514-4E6F-83A8-1A0D2DA48A69}" type="presParOf" srcId="{D3D80F6E-2302-47E3-A714-A07B536C6134}" destId="{E6F7BE8C-176C-4769-A6D0-3E82E5772B1E}" srcOrd="8" destOrd="0" presId="urn:microsoft.com/office/officeart/2018/5/layout/IconLeafLabelList"/>
    <dgm:cxn modelId="{5A1080FC-51A5-4832-AED8-4F9298ADA9B0}" type="presParOf" srcId="{E6F7BE8C-176C-4769-A6D0-3E82E5772B1E}" destId="{B9CD3831-ABF2-469E-B779-284EFC9ECB73}" srcOrd="0" destOrd="0" presId="urn:microsoft.com/office/officeart/2018/5/layout/IconLeafLabelList"/>
    <dgm:cxn modelId="{7CB0E9A3-F6FB-492D-ADD9-9ECF1DE5B8F0}" type="presParOf" srcId="{E6F7BE8C-176C-4769-A6D0-3E82E5772B1E}" destId="{717B2978-EE27-4FF6-8957-5EC86010C8A8}" srcOrd="1" destOrd="0" presId="urn:microsoft.com/office/officeart/2018/5/layout/IconLeafLabelList"/>
    <dgm:cxn modelId="{C2CF6AB0-59DB-4FA7-82FB-1ECAEF81FB85}" type="presParOf" srcId="{E6F7BE8C-176C-4769-A6D0-3E82E5772B1E}" destId="{1D2639B0-0F96-470E-A6FF-113E8AD41CCF}" srcOrd="2" destOrd="0" presId="urn:microsoft.com/office/officeart/2018/5/layout/IconLeafLabelList"/>
    <dgm:cxn modelId="{5E9E3D5D-FCDF-45A3-B3C8-B94DA4FF820A}" type="presParOf" srcId="{E6F7BE8C-176C-4769-A6D0-3E82E5772B1E}" destId="{CEE45998-EBCF-4053-AB74-3687178F792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C376-5EEA-4621-AC35-D7B2ADE9034B}">
      <dsp:nvSpPr>
        <dsp:cNvPr id="0" name=""/>
        <dsp:cNvSpPr/>
      </dsp:nvSpPr>
      <dsp:spPr>
        <a:xfrm>
          <a:off x="478800" y="1096271"/>
          <a:ext cx="1098000" cy="1098000"/>
        </a:xfrm>
        <a:prstGeom prst="round2DiagRect">
          <a:avLst>
            <a:gd name="adj1" fmla="val 29727"/>
            <a:gd name="adj2" fmla="val 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CF6B6CD0-540D-4A9E-953C-6307C41E7FBE}">
      <dsp:nvSpPr>
        <dsp:cNvPr id="0" name=""/>
        <dsp:cNvSpPr/>
      </dsp:nvSpPr>
      <dsp:spPr>
        <a:xfrm>
          <a:off x="712800" y="133027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49353D-FB11-47E3-B3BD-8373A952023D}">
      <dsp:nvSpPr>
        <dsp:cNvPr id="0" name=""/>
        <dsp:cNvSpPr/>
      </dsp:nvSpPr>
      <dsp:spPr>
        <a:xfrm>
          <a:off x="12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solidFill>
                <a:schemeClr val="bg1"/>
              </a:solidFill>
            </a:rPr>
            <a:t>FEDERAL GOVERNMENT</a:t>
          </a:r>
        </a:p>
      </dsp:txBody>
      <dsp:txXfrm>
        <a:off x="127800" y="2536272"/>
        <a:ext cx="1800000" cy="720000"/>
      </dsp:txXfrm>
    </dsp:sp>
    <dsp:sp modelId="{B0F0609B-7B0C-4AEA-BA74-57E0C86EE836}">
      <dsp:nvSpPr>
        <dsp:cNvPr id="0" name=""/>
        <dsp:cNvSpPr/>
      </dsp:nvSpPr>
      <dsp:spPr>
        <a:xfrm>
          <a:off x="2593800" y="1096271"/>
          <a:ext cx="1098000" cy="1098000"/>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E328181D-6AA7-44EB-AD33-CC158C7BDBBF}">
      <dsp:nvSpPr>
        <dsp:cNvPr id="0" name=""/>
        <dsp:cNvSpPr/>
      </dsp:nvSpPr>
      <dsp:spPr>
        <a:xfrm>
          <a:off x="2827800" y="133027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1CBB0-226C-4E9A-ADA6-BEDBDB3B8CEB}">
      <dsp:nvSpPr>
        <dsp:cNvPr id="0" name=""/>
        <dsp:cNvSpPr/>
      </dsp:nvSpPr>
      <dsp:spPr>
        <a:xfrm>
          <a:off x="224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solidFill>
                <a:schemeClr val="bg1"/>
              </a:solidFill>
            </a:rPr>
            <a:t>STATE GOVERNMENT</a:t>
          </a:r>
        </a:p>
      </dsp:txBody>
      <dsp:txXfrm>
        <a:off x="2242800" y="2536272"/>
        <a:ext cx="1800000" cy="720000"/>
      </dsp:txXfrm>
    </dsp:sp>
    <dsp:sp modelId="{DA3A0233-4C3E-468C-9197-6C5092DEA889}">
      <dsp:nvSpPr>
        <dsp:cNvPr id="0" name=""/>
        <dsp:cNvSpPr/>
      </dsp:nvSpPr>
      <dsp:spPr>
        <a:xfrm>
          <a:off x="4708800" y="1096271"/>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0E446-E691-414C-8A59-7D61BE3DA42C}">
      <dsp:nvSpPr>
        <dsp:cNvPr id="0" name=""/>
        <dsp:cNvSpPr/>
      </dsp:nvSpPr>
      <dsp:spPr>
        <a:xfrm>
          <a:off x="4942800" y="133027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2B78C-4741-4EB9-B636-2E2E1A93BB43}">
      <dsp:nvSpPr>
        <dsp:cNvPr id="0" name=""/>
        <dsp:cNvSpPr/>
      </dsp:nvSpPr>
      <dsp:spPr>
        <a:xfrm>
          <a:off x="435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solidFill>
                <a:schemeClr val="bg1"/>
              </a:solidFill>
            </a:rPr>
            <a:t>CDC</a:t>
          </a:r>
        </a:p>
      </dsp:txBody>
      <dsp:txXfrm>
        <a:off x="4357800" y="2536272"/>
        <a:ext cx="1800000" cy="720000"/>
      </dsp:txXfrm>
    </dsp:sp>
    <dsp:sp modelId="{394FDFF7-C97A-41E3-9D7D-551B16CEAA06}">
      <dsp:nvSpPr>
        <dsp:cNvPr id="0" name=""/>
        <dsp:cNvSpPr/>
      </dsp:nvSpPr>
      <dsp:spPr>
        <a:xfrm>
          <a:off x="6823800" y="1096271"/>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6B7E7-36B9-4E2D-A60C-B63D46B07CAA}">
      <dsp:nvSpPr>
        <dsp:cNvPr id="0" name=""/>
        <dsp:cNvSpPr/>
      </dsp:nvSpPr>
      <dsp:spPr>
        <a:xfrm>
          <a:off x="7057800" y="133027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A88104-25F7-427C-9294-D1C016E11A13}">
      <dsp:nvSpPr>
        <dsp:cNvPr id="0" name=""/>
        <dsp:cNvSpPr/>
      </dsp:nvSpPr>
      <dsp:spPr>
        <a:xfrm>
          <a:off x="647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solidFill>
                <a:schemeClr val="bg1"/>
              </a:solidFill>
            </a:rPr>
            <a:t>OSHA</a:t>
          </a:r>
        </a:p>
      </dsp:txBody>
      <dsp:txXfrm>
        <a:off x="6472800" y="2536272"/>
        <a:ext cx="1800000" cy="720000"/>
      </dsp:txXfrm>
    </dsp:sp>
    <dsp:sp modelId="{B9CD3831-ABF2-469E-B779-284EFC9ECB73}">
      <dsp:nvSpPr>
        <dsp:cNvPr id="0" name=""/>
        <dsp:cNvSpPr/>
      </dsp:nvSpPr>
      <dsp:spPr>
        <a:xfrm>
          <a:off x="8938800" y="1096271"/>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B2978-EE27-4FF6-8957-5EC86010C8A8}">
      <dsp:nvSpPr>
        <dsp:cNvPr id="0" name=""/>
        <dsp:cNvSpPr/>
      </dsp:nvSpPr>
      <dsp:spPr>
        <a:xfrm>
          <a:off x="9172800" y="133027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E45998-EBCF-4053-AB74-3687178F7928}">
      <dsp:nvSpPr>
        <dsp:cNvPr id="0" name=""/>
        <dsp:cNvSpPr/>
      </dsp:nvSpPr>
      <dsp:spPr>
        <a:xfrm>
          <a:off x="858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solidFill>
                <a:schemeClr val="bg1"/>
              </a:solidFill>
            </a:rPr>
            <a:t>EEOC</a:t>
          </a:r>
        </a:p>
      </dsp:txBody>
      <dsp:txXfrm>
        <a:off x="8587800" y="253627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6/17/2020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6/17/2020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a:t>
            </a:fld>
            <a:endParaRPr lang="en-US" dirty="0"/>
          </a:p>
        </p:txBody>
      </p:sp>
    </p:spTree>
    <p:extLst>
      <p:ext uri="{BB962C8B-B14F-4D97-AF65-F5344CB8AC3E}">
        <p14:creationId xmlns:p14="http://schemas.microsoft.com/office/powerpoint/2010/main" val="289253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11</a:t>
            </a:fld>
            <a:endParaRPr lang="en-US" dirty="0"/>
          </a:p>
        </p:txBody>
      </p:sp>
    </p:spTree>
    <p:extLst>
      <p:ext uri="{BB962C8B-B14F-4D97-AF65-F5344CB8AC3E}">
        <p14:creationId xmlns:p14="http://schemas.microsoft.com/office/powerpoint/2010/main" val="376889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12</a:t>
            </a:fld>
            <a:endParaRPr lang="en-US" dirty="0"/>
          </a:p>
        </p:txBody>
      </p:sp>
    </p:spTree>
    <p:extLst>
      <p:ext uri="{BB962C8B-B14F-4D97-AF65-F5344CB8AC3E}">
        <p14:creationId xmlns:p14="http://schemas.microsoft.com/office/powerpoint/2010/main" val="259745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13</a:t>
            </a:fld>
            <a:endParaRPr lang="en-US" dirty="0"/>
          </a:p>
        </p:txBody>
      </p:sp>
    </p:spTree>
    <p:extLst>
      <p:ext uri="{BB962C8B-B14F-4D97-AF65-F5344CB8AC3E}">
        <p14:creationId xmlns:p14="http://schemas.microsoft.com/office/powerpoint/2010/main" val="308333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14</a:t>
            </a:fld>
            <a:endParaRPr lang="en-US" dirty="0"/>
          </a:p>
        </p:txBody>
      </p:sp>
    </p:spTree>
    <p:extLst>
      <p:ext uri="{BB962C8B-B14F-4D97-AF65-F5344CB8AC3E}">
        <p14:creationId xmlns:p14="http://schemas.microsoft.com/office/powerpoint/2010/main" val="111798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15</a:t>
            </a:fld>
            <a:endParaRPr lang="en-US" dirty="0"/>
          </a:p>
        </p:txBody>
      </p:sp>
    </p:spTree>
    <p:extLst>
      <p:ext uri="{BB962C8B-B14F-4D97-AF65-F5344CB8AC3E}">
        <p14:creationId xmlns:p14="http://schemas.microsoft.com/office/powerpoint/2010/main" val="220177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16</a:t>
            </a:fld>
            <a:endParaRPr lang="en-US" dirty="0"/>
          </a:p>
        </p:txBody>
      </p:sp>
    </p:spTree>
    <p:extLst>
      <p:ext uri="{BB962C8B-B14F-4D97-AF65-F5344CB8AC3E}">
        <p14:creationId xmlns:p14="http://schemas.microsoft.com/office/powerpoint/2010/main" val="183410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17</a:t>
            </a:fld>
            <a:endParaRPr lang="en-US" dirty="0"/>
          </a:p>
        </p:txBody>
      </p:sp>
    </p:spTree>
    <p:extLst>
      <p:ext uri="{BB962C8B-B14F-4D97-AF65-F5344CB8AC3E}">
        <p14:creationId xmlns:p14="http://schemas.microsoft.com/office/powerpoint/2010/main" val="190715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18</a:t>
            </a:fld>
            <a:endParaRPr lang="en-US" dirty="0"/>
          </a:p>
        </p:txBody>
      </p:sp>
    </p:spTree>
    <p:extLst>
      <p:ext uri="{BB962C8B-B14F-4D97-AF65-F5344CB8AC3E}">
        <p14:creationId xmlns:p14="http://schemas.microsoft.com/office/powerpoint/2010/main" val="174415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19</a:t>
            </a:fld>
            <a:endParaRPr lang="en-US" dirty="0"/>
          </a:p>
        </p:txBody>
      </p:sp>
    </p:spTree>
    <p:extLst>
      <p:ext uri="{BB962C8B-B14F-4D97-AF65-F5344CB8AC3E}">
        <p14:creationId xmlns:p14="http://schemas.microsoft.com/office/powerpoint/2010/main" val="261103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20</a:t>
            </a:fld>
            <a:endParaRPr lang="en-US" dirty="0"/>
          </a:p>
        </p:txBody>
      </p:sp>
    </p:spTree>
    <p:extLst>
      <p:ext uri="{BB962C8B-B14F-4D97-AF65-F5344CB8AC3E}">
        <p14:creationId xmlns:p14="http://schemas.microsoft.com/office/powerpoint/2010/main" val="391093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a:t>
            </a:fld>
            <a:endParaRPr lang="en-US" dirty="0"/>
          </a:p>
        </p:txBody>
      </p:sp>
    </p:spTree>
    <p:extLst>
      <p:ext uri="{BB962C8B-B14F-4D97-AF65-F5344CB8AC3E}">
        <p14:creationId xmlns:p14="http://schemas.microsoft.com/office/powerpoint/2010/main" val="3100803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21</a:t>
            </a:fld>
            <a:endParaRPr lang="en-US" dirty="0"/>
          </a:p>
        </p:txBody>
      </p:sp>
    </p:spTree>
    <p:extLst>
      <p:ext uri="{BB962C8B-B14F-4D97-AF65-F5344CB8AC3E}">
        <p14:creationId xmlns:p14="http://schemas.microsoft.com/office/powerpoint/2010/main" val="247875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22</a:t>
            </a:fld>
            <a:endParaRPr lang="en-US" dirty="0"/>
          </a:p>
        </p:txBody>
      </p:sp>
    </p:spTree>
    <p:extLst>
      <p:ext uri="{BB962C8B-B14F-4D97-AF65-F5344CB8AC3E}">
        <p14:creationId xmlns:p14="http://schemas.microsoft.com/office/powerpoint/2010/main" val="152777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23</a:t>
            </a:fld>
            <a:endParaRPr lang="en-US" dirty="0"/>
          </a:p>
        </p:txBody>
      </p:sp>
    </p:spTree>
    <p:extLst>
      <p:ext uri="{BB962C8B-B14F-4D97-AF65-F5344CB8AC3E}">
        <p14:creationId xmlns:p14="http://schemas.microsoft.com/office/powerpoint/2010/main" val="322288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24</a:t>
            </a:fld>
            <a:endParaRPr lang="en-US" dirty="0"/>
          </a:p>
        </p:txBody>
      </p:sp>
    </p:spTree>
    <p:extLst>
      <p:ext uri="{BB962C8B-B14F-4D97-AF65-F5344CB8AC3E}">
        <p14:creationId xmlns:p14="http://schemas.microsoft.com/office/powerpoint/2010/main" val="274436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25</a:t>
            </a:fld>
            <a:endParaRPr lang="en-US" dirty="0"/>
          </a:p>
        </p:txBody>
      </p:sp>
    </p:spTree>
    <p:extLst>
      <p:ext uri="{BB962C8B-B14F-4D97-AF65-F5344CB8AC3E}">
        <p14:creationId xmlns:p14="http://schemas.microsoft.com/office/powerpoint/2010/main" val="1991980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26</a:t>
            </a:fld>
            <a:endParaRPr lang="en-US" dirty="0"/>
          </a:p>
        </p:txBody>
      </p:sp>
    </p:spTree>
    <p:extLst>
      <p:ext uri="{BB962C8B-B14F-4D97-AF65-F5344CB8AC3E}">
        <p14:creationId xmlns:p14="http://schemas.microsoft.com/office/powerpoint/2010/main" val="3011849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27</a:t>
            </a:fld>
            <a:endParaRPr lang="en-US" dirty="0"/>
          </a:p>
        </p:txBody>
      </p:sp>
    </p:spTree>
    <p:extLst>
      <p:ext uri="{BB962C8B-B14F-4D97-AF65-F5344CB8AC3E}">
        <p14:creationId xmlns:p14="http://schemas.microsoft.com/office/powerpoint/2010/main" val="1890134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28</a:t>
            </a:fld>
            <a:endParaRPr lang="en-US" dirty="0"/>
          </a:p>
        </p:txBody>
      </p:sp>
    </p:spTree>
    <p:extLst>
      <p:ext uri="{BB962C8B-B14F-4D97-AF65-F5344CB8AC3E}">
        <p14:creationId xmlns:p14="http://schemas.microsoft.com/office/powerpoint/2010/main" val="3014649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29</a:t>
            </a:fld>
            <a:endParaRPr lang="en-US" dirty="0"/>
          </a:p>
        </p:txBody>
      </p:sp>
    </p:spTree>
    <p:extLst>
      <p:ext uri="{BB962C8B-B14F-4D97-AF65-F5344CB8AC3E}">
        <p14:creationId xmlns:p14="http://schemas.microsoft.com/office/powerpoint/2010/main" val="1576699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30</a:t>
            </a:fld>
            <a:endParaRPr lang="en-US" dirty="0"/>
          </a:p>
        </p:txBody>
      </p:sp>
    </p:spTree>
    <p:extLst>
      <p:ext uri="{BB962C8B-B14F-4D97-AF65-F5344CB8AC3E}">
        <p14:creationId xmlns:p14="http://schemas.microsoft.com/office/powerpoint/2010/main" val="5684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a:t>
            </a:fld>
            <a:endParaRPr lang="en-US" dirty="0"/>
          </a:p>
        </p:txBody>
      </p:sp>
    </p:spTree>
    <p:extLst>
      <p:ext uri="{BB962C8B-B14F-4D97-AF65-F5344CB8AC3E}">
        <p14:creationId xmlns:p14="http://schemas.microsoft.com/office/powerpoint/2010/main" val="1630443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31</a:t>
            </a:fld>
            <a:endParaRPr lang="en-US" dirty="0"/>
          </a:p>
        </p:txBody>
      </p:sp>
    </p:spTree>
    <p:extLst>
      <p:ext uri="{BB962C8B-B14F-4D97-AF65-F5344CB8AC3E}">
        <p14:creationId xmlns:p14="http://schemas.microsoft.com/office/powerpoint/2010/main" val="4156049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32</a:t>
            </a:fld>
            <a:endParaRPr lang="en-US" dirty="0"/>
          </a:p>
        </p:txBody>
      </p:sp>
    </p:spTree>
    <p:extLst>
      <p:ext uri="{BB962C8B-B14F-4D97-AF65-F5344CB8AC3E}">
        <p14:creationId xmlns:p14="http://schemas.microsoft.com/office/powerpoint/2010/main" val="1293969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33</a:t>
            </a:fld>
            <a:endParaRPr lang="en-US" dirty="0"/>
          </a:p>
        </p:txBody>
      </p:sp>
    </p:spTree>
    <p:extLst>
      <p:ext uri="{BB962C8B-B14F-4D97-AF65-F5344CB8AC3E}">
        <p14:creationId xmlns:p14="http://schemas.microsoft.com/office/powerpoint/2010/main" val="378850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34</a:t>
            </a:fld>
            <a:endParaRPr lang="en-US" dirty="0"/>
          </a:p>
        </p:txBody>
      </p:sp>
    </p:spTree>
    <p:extLst>
      <p:ext uri="{BB962C8B-B14F-4D97-AF65-F5344CB8AC3E}">
        <p14:creationId xmlns:p14="http://schemas.microsoft.com/office/powerpoint/2010/main" val="271175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35</a:t>
            </a:fld>
            <a:endParaRPr lang="en-US" dirty="0"/>
          </a:p>
        </p:txBody>
      </p:sp>
    </p:spTree>
    <p:extLst>
      <p:ext uri="{BB962C8B-B14F-4D97-AF65-F5344CB8AC3E}">
        <p14:creationId xmlns:p14="http://schemas.microsoft.com/office/powerpoint/2010/main" val="1634713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37</a:t>
            </a:fld>
            <a:endParaRPr lang="en-US" dirty="0"/>
          </a:p>
        </p:txBody>
      </p:sp>
    </p:spTree>
    <p:extLst>
      <p:ext uri="{BB962C8B-B14F-4D97-AF65-F5344CB8AC3E}">
        <p14:creationId xmlns:p14="http://schemas.microsoft.com/office/powerpoint/2010/main" val="2782337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38</a:t>
            </a:fld>
            <a:endParaRPr lang="en-US" dirty="0"/>
          </a:p>
        </p:txBody>
      </p:sp>
    </p:spTree>
    <p:extLst>
      <p:ext uri="{BB962C8B-B14F-4D97-AF65-F5344CB8AC3E}">
        <p14:creationId xmlns:p14="http://schemas.microsoft.com/office/powerpoint/2010/main" val="3523772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40</a:t>
            </a:fld>
            <a:endParaRPr lang="en-US" dirty="0"/>
          </a:p>
        </p:txBody>
      </p:sp>
    </p:spTree>
    <p:extLst>
      <p:ext uri="{BB962C8B-B14F-4D97-AF65-F5344CB8AC3E}">
        <p14:creationId xmlns:p14="http://schemas.microsoft.com/office/powerpoint/2010/main" val="51777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41</a:t>
            </a:fld>
            <a:endParaRPr lang="en-US" dirty="0"/>
          </a:p>
        </p:txBody>
      </p:sp>
    </p:spTree>
    <p:extLst>
      <p:ext uri="{BB962C8B-B14F-4D97-AF65-F5344CB8AC3E}">
        <p14:creationId xmlns:p14="http://schemas.microsoft.com/office/powerpoint/2010/main" val="2309769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42</a:t>
            </a:fld>
            <a:endParaRPr lang="en-US" dirty="0"/>
          </a:p>
        </p:txBody>
      </p:sp>
    </p:spTree>
    <p:extLst>
      <p:ext uri="{BB962C8B-B14F-4D97-AF65-F5344CB8AC3E}">
        <p14:creationId xmlns:p14="http://schemas.microsoft.com/office/powerpoint/2010/main" val="13657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a:t>
            </a:fld>
            <a:endParaRPr lang="en-US" dirty="0"/>
          </a:p>
        </p:txBody>
      </p:sp>
    </p:spTree>
    <p:extLst>
      <p:ext uri="{BB962C8B-B14F-4D97-AF65-F5344CB8AC3E}">
        <p14:creationId xmlns:p14="http://schemas.microsoft.com/office/powerpoint/2010/main" val="2591910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43</a:t>
            </a:fld>
            <a:endParaRPr lang="en-US" dirty="0"/>
          </a:p>
        </p:txBody>
      </p:sp>
    </p:spTree>
    <p:extLst>
      <p:ext uri="{BB962C8B-B14F-4D97-AF65-F5344CB8AC3E}">
        <p14:creationId xmlns:p14="http://schemas.microsoft.com/office/powerpoint/2010/main" val="4062951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44</a:t>
            </a:fld>
            <a:endParaRPr lang="en-US" dirty="0"/>
          </a:p>
        </p:txBody>
      </p:sp>
    </p:spTree>
    <p:extLst>
      <p:ext uri="{BB962C8B-B14F-4D97-AF65-F5344CB8AC3E}">
        <p14:creationId xmlns:p14="http://schemas.microsoft.com/office/powerpoint/2010/main" val="1403553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45</a:t>
            </a:fld>
            <a:endParaRPr lang="en-US" dirty="0"/>
          </a:p>
        </p:txBody>
      </p:sp>
    </p:spTree>
    <p:extLst>
      <p:ext uri="{BB962C8B-B14F-4D97-AF65-F5344CB8AC3E}">
        <p14:creationId xmlns:p14="http://schemas.microsoft.com/office/powerpoint/2010/main" val="2873289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46</a:t>
            </a:fld>
            <a:endParaRPr lang="en-US" dirty="0"/>
          </a:p>
        </p:txBody>
      </p:sp>
    </p:spTree>
    <p:extLst>
      <p:ext uri="{BB962C8B-B14F-4D97-AF65-F5344CB8AC3E}">
        <p14:creationId xmlns:p14="http://schemas.microsoft.com/office/powerpoint/2010/main" val="3368514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47</a:t>
            </a:fld>
            <a:endParaRPr lang="en-US" dirty="0"/>
          </a:p>
        </p:txBody>
      </p:sp>
    </p:spTree>
    <p:extLst>
      <p:ext uri="{BB962C8B-B14F-4D97-AF65-F5344CB8AC3E}">
        <p14:creationId xmlns:p14="http://schemas.microsoft.com/office/powerpoint/2010/main" val="2320740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48</a:t>
            </a:fld>
            <a:endParaRPr lang="en-US" dirty="0"/>
          </a:p>
        </p:txBody>
      </p:sp>
    </p:spTree>
    <p:extLst>
      <p:ext uri="{BB962C8B-B14F-4D97-AF65-F5344CB8AC3E}">
        <p14:creationId xmlns:p14="http://schemas.microsoft.com/office/powerpoint/2010/main" val="234816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49</a:t>
            </a:fld>
            <a:endParaRPr lang="en-US" dirty="0"/>
          </a:p>
        </p:txBody>
      </p:sp>
    </p:spTree>
    <p:extLst>
      <p:ext uri="{BB962C8B-B14F-4D97-AF65-F5344CB8AC3E}">
        <p14:creationId xmlns:p14="http://schemas.microsoft.com/office/powerpoint/2010/main" val="1733922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50</a:t>
            </a:fld>
            <a:endParaRPr lang="en-US" dirty="0"/>
          </a:p>
        </p:txBody>
      </p:sp>
    </p:spTree>
    <p:extLst>
      <p:ext uri="{BB962C8B-B14F-4D97-AF65-F5344CB8AC3E}">
        <p14:creationId xmlns:p14="http://schemas.microsoft.com/office/powerpoint/2010/main" val="549489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51</a:t>
            </a:fld>
            <a:endParaRPr lang="en-US" dirty="0"/>
          </a:p>
        </p:txBody>
      </p:sp>
    </p:spTree>
    <p:extLst>
      <p:ext uri="{BB962C8B-B14F-4D97-AF65-F5344CB8AC3E}">
        <p14:creationId xmlns:p14="http://schemas.microsoft.com/office/powerpoint/2010/main" val="3432089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52</a:t>
            </a:fld>
            <a:endParaRPr lang="en-US" dirty="0"/>
          </a:p>
        </p:txBody>
      </p:sp>
    </p:spTree>
    <p:extLst>
      <p:ext uri="{BB962C8B-B14F-4D97-AF65-F5344CB8AC3E}">
        <p14:creationId xmlns:p14="http://schemas.microsoft.com/office/powerpoint/2010/main" val="116117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a:t>
            </a:fld>
            <a:endParaRPr lang="en-US" dirty="0"/>
          </a:p>
        </p:txBody>
      </p:sp>
    </p:spTree>
    <p:extLst>
      <p:ext uri="{BB962C8B-B14F-4D97-AF65-F5344CB8AC3E}">
        <p14:creationId xmlns:p14="http://schemas.microsoft.com/office/powerpoint/2010/main" val="2682306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54</a:t>
            </a:fld>
            <a:endParaRPr lang="en-US" dirty="0"/>
          </a:p>
        </p:txBody>
      </p:sp>
    </p:spTree>
    <p:extLst>
      <p:ext uri="{BB962C8B-B14F-4D97-AF65-F5344CB8AC3E}">
        <p14:creationId xmlns:p14="http://schemas.microsoft.com/office/powerpoint/2010/main" val="3553736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55</a:t>
            </a:fld>
            <a:endParaRPr lang="en-US" dirty="0"/>
          </a:p>
        </p:txBody>
      </p:sp>
    </p:spTree>
    <p:extLst>
      <p:ext uri="{BB962C8B-B14F-4D97-AF65-F5344CB8AC3E}">
        <p14:creationId xmlns:p14="http://schemas.microsoft.com/office/powerpoint/2010/main" val="5333864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56</a:t>
            </a:fld>
            <a:endParaRPr lang="en-US" dirty="0"/>
          </a:p>
        </p:txBody>
      </p:sp>
    </p:spTree>
    <p:extLst>
      <p:ext uri="{BB962C8B-B14F-4D97-AF65-F5344CB8AC3E}">
        <p14:creationId xmlns:p14="http://schemas.microsoft.com/office/powerpoint/2010/main" val="389838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6</a:t>
            </a:fld>
            <a:endParaRPr lang="en-US" dirty="0"/>
          </a:p>
        </p:txBody>
      </p:sp>
    </p:spTree>
    <p:extLst>
      <p:ext uri="{BB962C8B-B14F-4D97-AF65-F5344CB8AC3E}">
        <p14:creationId xmlns:p14="http://schemas.microsoft.com/office/powerpoint/2010/main" val="324396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7</a:t>
            </a:fld>
            <a:endParaRPr lang="en-US" dirty="0"/>
          </a:p>
        </p:txBody>
      </p:sp>
    </p:spTree>
    <p:extLst>
      <p:ext uri="{BB962C8B-B14F-4D97-AF65-F5344CB8AC3E}">
        <p14:creationId xmlns:p14="http://schemas.microsoft.com/office/powerpoint/2010/main" val="418539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9</a:t>
            </a:fld>
            <a:endParaRPr lang="en-US" dirty="0"/>
          </a:p>
        </p:txBody>
      </p:sp>
    </p:spTree>
    <p:extLst>
      <p:ext uri="{BB962C8B-B14F-4D97-AF65-F5344CB8AC3E}">
        <p14:creationId xmlns:p14="http://schemas.microsoft.com/office/powerpoint/2010/main" val="112827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ED234-F1E4-4184-B9EF-AE7C04E156AF}" type="slidenum">
              <a:rPr lang="en-US" smtClean="0"/>
              <a:t>10</a:t>
            </a:fld>
            <a:endParaRPr lang="en-US" dirty="0"/>
          </a:p>
        </p:txBody>
      </p:sp>
    </p:spTree>
    <p:extLst>
      <p:ext uri="{BB962C8B-B14F-4D97-AF65-F5344CB8AC3E}">
        <p14:creationId xmlns:p14="http://schemas.microsoft.com/office/powerpoint/2010/main" val="2866580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solidFill>
                  <a:schemeClr val="tx2">
                    <a:lumMod val="20000"/>
                    <a:lumOff val="8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09693A-2307-4FDC-9539-08DC9083DDED}" type="datetime1">
              <a:rPr lang="en-US" smtClean="0"/>
              <a:t>6/17/2020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1940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11EA7-B10E-4739-92FE-8993461CC0B7}" type="datetime1">
              <a:rPr lang="en-US" smtClean="0"/>
              <a:t>6/17/2020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07954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91661"/>
            <a:ext cx="2628900" cy="49090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691661"/>
            <a:ext cx="7734300" cy="49090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DC13F-2D2A-49BA-966D-6530A12E7C15}" type="datetime1">
              <a:rPr lang="en-US" smtClean="0"/>
              <a:t>6/17/2020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792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20E1C1-C26F-4479-A8BD-144B4C139DA5}" type="datetime1">
              <a:rPr lang="en-US" smtClean="0"/>
              <a:t>6/17/2020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361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8"/>
            <a:ext cx="10515600" cy="2862262"/>
          </a:xfrm>
        </p:spPr>
        <p:txBody>
          <a:bodyPr anchor="b"/>
          <a:lstStyle>
            <a:lvl1pPr>
              <a:lnSpc>
                <a:spcPct val="100000"/>
              </a:lnSpc>
              <a:defRPr sz="6000"/>
            </a:lvl1pPr>
          </a:lstStyle>
          <a:p>
            <a:r>
              <a:rPr lang="en-US"/>
              <a:t>Click to edit Master title style</a:t>
            </a:r>
          </a:p>
        </p:txBody>
      </p:sp>
      <p:sp>
        <p:nvSpPr>
          <p:cNvPr id="3" name="Text Placeholder 2"/>
          <p:cNvSpPr>
            <a:spLocks noGrp="1"/>
          </p:cNvSpPr>
          <p:nvPr>
            <p:ph type="body" idx="1"/>
          </p:nvPr>
        </p:nvSpPr>
        <p:spPr>
          <a:xfrm>
            <a:off x="457200" y="4589463"/>
            <a:ext cx="10515600" cy="1500187"/>
          </a:xfrm>
        </p:spPr>
        <p:txBody>
          <a:bodyPr/>
          <a:lstStyle>
            <a:lvl1pPr marL="0" indent="0">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6/17/2020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3127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825625"/>
            <a:ext cx="4892040" cy="4351338"/>
          </a:xfrm>
        </p:spPr>
        <p:txBody>
          <a:bodyPr vert="horz" lIns="91440" tIns="45720" rIns="91440" bIns="45720" rtlCol="0">
            <a:normAutofit/>
          </a:bodyPr>
          <a:lstStyle>
            <a:lvl1pPr>
              <a:defRPr lang="en-US" baseline="0" noProof="0" dirty="0" smtClean="0">
                <a:solidFill>
                  <a:schemeClr val="bg1"/>
                </a:solidFill>
              </a:defRPr>
            </a:lvl1pPr>
            <a:lvl2pPr>
              <a:defRPr lang="en-US" baseline="0" noProof="0" dirty="0" smtClean="0">
                <a:solidFill>
                  <a:schemeClr val="bg1"/>
                </a:solidFill>
              </a:defRPr>
            </a:lvl2pPr>
            <a:lvl3pPr>
              <a:defRPr lang="en-US" baseline="0" noProof="0" dirty="0" smtClean="0">
                <a:solidFill>
                  <a:schemeClr val="bg1"/>
                </a:solidFill>
              </a:defRPr>
            </a:lvl3pPr>
            <a:lvl4pPr>
              <a:defRPr lang="en-US" baseline="0" noProof="0" dirty="0" smtClean="0">
                <a:solidFill>
                  <a:schemeClr val="bg1"/>
                </a:solidFill>
              </a:defRPr>
            </a:lvl4pPr>
            <a:lvl5pPr>
              <a:defRPr lang="en-US" baseline="0" noProof="0" dirty="0" smtClean="0">
                <a:solidFill>
                  <a:schemeClr val="bg1"/>
                </a:solidFill>
              </a:defRPr>
            </a:lvl5pPr>
            <a:lvl6pPr>
              <a:defRPr sz="1800"/>
            </a:lvl6pPr>
            <a:lvl7pPr>
              <a:defRPr sz="1800"/>
            </a:lvl7pPr>
            <a:lvl8pPr>
              <a:defRPr sz="1800"/>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Content Placeholder 3"/>
          <p:cNvSpPr>
            <a:spLocks noGrp="1"/>
          </p:cNvSpPr>
          <p:nvPr>
            <p:ph sz="half" idx="2" hasCustomPrompt="1"/>
          </p:nvPr>
        </p:nvSpPr>
        <p:spPr>
          <a:xfrm>
            <a:off x="5650524" y="1825625"/>
            <a:ext cx="4892040" cy="435133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Date Placeholder 4"/>
          <p:cNvSpPr>
            <a:spLocks noGrp="1"/>
          </p:cNvSpPr>
          <p:nvPr>
            <p:ph type="dt" sz="half" idx="10"/>
          </p:nvPr>
        </p:nvSpPr>
        <p:spPr/>
        <p:txBody>
          <a:bodyPr/>
          <a:lstStyle/>
          <a:p>
            <a:fld id="{047BE74F-367A-4D3C-8AA7-FA60CCA05EAE}" type="datetime1">
              <a:rPr lang="en-US" smtClean="0"/>
              <a:t>6/17/2020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1839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9150"/>
            <a:ext cx="10094976" cy="11521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48920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0"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Text Placeholder 4"/>
          <p:cNvSpPr>
            <a:spLocks noGrp="1"/>
          </p:cNvSpPr>
          <p:nvPr>
            <p:ph type="body" sz="quarter" idx="3"/>
          </p:nvPr>
        </p:nvSpPr>
        <p:spPr>
          <a:xfrm>
            <a:off x="5656753" y="1828800"/>
            <a:ext cx="48920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5656753"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7" name="Date Placeholder 6"/>
          <p:cNvSpPr>
            <a:spLocks noGrp="1"/>
          </p:cNvSpPr>
          <p:nvPr>
            <p:ph type="dt" sz="half" idx="10"/>
          </p:nvPr>
        </p:nvSpPr>
        <p:spPr/>
        <p:txBody>
          <a:bodyPr/>
          <a:lstStyle/>
          <a:p>
            <a:fld id="{A79E3F9C-6465-4987-8E4E-615CFD4753AA}" type="datetime1">
              <a:rPr lang="en-US" smtClean="0"/>
              <a:t>6/17/2020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40566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6/17/2020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3638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6/17/2020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760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4800600" y="987425"/>
            <a:ext cx="5753100" cy="46132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Text Placeholder 3"/>
          <p:cNvSpPr>
            <a:spLocks noGrp="1"/>
          </p:cNvSpPr>
          <p:nvPr>
            <p:ph type="body" sz="half" idx="2"/>
          </p:nvPr>
        </p:nvSpPr>
        <p:spPr>
          <a:xfrm>
            <a:off x="457200" y="2254249"/>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6/17/2020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287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800600" y="987425"/>
            <a:ext cx="5753100" cy="4613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254249"/>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6/17/2020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5695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9793"/>
            <a:ext cx="10096500" cy="11509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10096500" cy="3778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00CABDA2-EB00-4A4D-86B7-63E286A484E5}" type="datetime1">
              <a:rPr lang="en-US" smtClean="0"/>
              <a:t>6/17/2020</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lumMod val="50000"/>
            </a:schemeClr>
          </a:solidFill>
          <a:effectLst>
            <a:outerShdw blurRad="38100" dist="38100" dir="2700000" algn="tl">
              <a:srgbClr val="000000">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288" userDrawn="1">
          <p15:clr>
            <a:srgbClr val="F26B43"/>
          </p15:clr>
        </p15:guide>
        <p15:guide id="3" pos="6648" userDrawn="1">
          <p15:clr>
            <a:srgbClr val="F26B43"/>
          </p15:clr>
        </p15:guide>
        <p15:guide id="4" orient="horz" pos="3528" userDrawn="1">
          <p15:clr>
            <a:srgbClr val="F26B43"/>
          </p15:clr>
        </p15:guide>
        <p15:guide id="5"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SLTC/covid-1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osha.gov/Publications/OSHA3990.pdf" TargetMode="External"/><Relationship Id="rId4" Type="http://schemas.openxmlformats.org/officeDocument/2006/relationships/hyperlink" Target="https://www.osha.gov/SLTC/covid-19/news_updates.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commons.wikimedia.org/wiki/file:balanced_scale_of_justice_(blue).sv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kallen@allen-vellone.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jschlatter@allen-vellone.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A6CF-06B4-4B23-9F8F-30443D603D8F}"/>
              </a:ext>
            </a:extLst>
          </p:cNvPr>
          <p:cNvSpPr>
            <a:spLocks noGrp="1"/>
          </p:cNvSpPr>
          <p:nvPr>
            <p:ph type="ctrTitle"/>
          </p:nvPr>
        </p:nvSpPr>
        <p:spPr>
          <a:xfrm>
            <a:off x="477980" y="1122363"/>
            <a:ext cx="7040419" cy="3204134"/>
          </a:xfrm>
        </p:spPr>
        <p:txBody>
          <a:bodyPr anchor="b">
            <a:normAutofit/>
          </a:bodyPr>
          <a:lstStyle/>
          <a:p>
            <a:pPr algn="l"/>
            <a:r>
              <a:rPr lang="en-US" sz="5400" dirty="0"/>
              <a:t>You Say COVID and I Say Covfefe – Let’s Call the Whole Thing Off</a:t>
            </a:r>
          </a:p>
        </p:txBody>
      </p:sp>
      <p:sp>
        <p:nvSpPr>
          <p:cNvPr id="3" name="Subtitle 2">
            <a:extLst>
              <a:ext uri="{FF2B5EF4-FFF2-40B4-BE49-F238E27FC236}">
                <a16:creationId xmlns:a16="http://schemas.microsoft.com/office/drawing/2014/main" id="{E43F0609-1CD3-4E0D-92D7-01575DB34E05}"/>
              </a:ext>
            </a:extLst>
          </p:cNvPr>
          <p:cNvSpPr>
            <a:spLocks noGrp="1"/>
          </p:cNvSpPr>
          <p:nvPr>
            <p:ph type="subTitle" idx="1"/>
          </p:nvPr>
        </p:nvSpPr>
        <p:spPr>
          <a:xfrm>
            <a:off x="477979" y="4872922"/>
            <a:ext cx="6861283" cy="1515846"/>
          </a:xfrm>
        </p:spPr>
        <p:txBody>
          <a:bodyPr>
            <a:noAutofit/>
          </a:bodyPr>
          <a:lstStyle/>
          <a:p>
            <a:r>
              <a:rPr lang="en-US" dirty="0"/>
              <a:t>The Nuts and Bolts and Legal Issues of Reopening the Office in the Time of COVID-19</a:t>
            </a:r>
          </a:p>
          <a:p>
            <a:r>
              <a:rPr lang="en-US" dirty="0"/>
              <a:t>Presented by Kevin Allen and Jennifer Schlatter      with Allen Vellone Wolf Helfrich &amp; Factor P.C.</a:t>
            </a:r>
          </a:p>
        </p:txBody>
      </p:sp>
      <p:pic>
        <p:nvPicPr>
          <p:cNvPr id="4" name="Picture 3" descr="A close up of a flower&#10;&#10;Description automatically generated">
            <a:extLst>
              <a:ext uri="{FF2B5EF4-FFF2-40B4-BE49-F238E27FC236}">
                <a16:creationId xmlns:a16="http://schemas.microsoft.com/office/drawing/2014/main" id="{B736E410-899C-4BAB-B962-E5FFA1546DB5}"/>
              </a:ext>
            </a:extLst>
          </p:cNvPr>
          <p:cNvPicPr>
            <a:picLocks noChangeAspect="1"/>
          </p:cNvPicPr>
          <p:nvPr/>
        </p:nvPicPr>
        <p:blipFill rotWithShape="1">
          <a:blip r:embed="rId3"/>
          <a:srcRect l="44491" r="14183" b="27259"/>
          <a:stretch/>
        </p:blipFill>
        <p:spPr>
          <a:xfrm rot="10800000">
            <a:off x="8609965" y="3271520"/>
            <a:ext cx="3582035" cy="3586480"/>
          </a:xfrm>
          <a:prstGeom prst="flowChartConnector">
            <a:avLst/>
          </a:prstGeom>
        </p:spPr>
      </p:pic>
    </p:spTree>
    <p:extLst>
      <p:ext uri="{BB962C8B-B14F-4D97-AF65-F5344CB8AC3E}">
        <p14:creationId xmlns:p14="http://schemas.microsoft.com/office/powerpoint/2010/main" val="239379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CACD-B490-4CB3-A791-3020ED57A289}"/>
              </a:ext>
            </a:extLst>
          </p:cNvPr>
          <p:cNvSpPr>
            <a:spLocks noGrp="1"/>
          </p:cNvSpPr>
          <p:nvPr>
            <p:ph type="ctrTitle"/>
          </p:nvPr>
        </p:nvSpPr>
        <p:spPr>
          <a:xfrm>
            <a:off x="6614160" y="1783959"/>
            <a:ext cx="5326718" cy="2889114"/>
          </a:xfrm>
        </p:spPr>
        <p:txBody>
          <a:bodyPr anchor="b">
            <a:normAutofit/>
          </a:bodyPr>
          <a:lstStyle/>
          <a:p>
            <a:pPr algn="l"/>
            <a:r>
              <a:rPr lang="en-US" sz="5600" dirty="0"/>
              <a:t>STATE GOVERNMENT</a:t>
            </a:r>
          </a:p>
        </p:txBody>
      </p:sp>
      <p:pic>
        <p:nvPicPr>
          <p:cNvPr id="5" name="Picture 4">
            <a:extLst>
              <a:ext uri="{FF2B5EF4-FFF2-40B4-BE49-F238E27FC236}">
                <a16:creationId xmlns:a16="http://schemas.microsoft.com/office/drawing/2014/main" id="{C6791879-3ABD-48B1-BF83-FEB2EAC9D9DC}"/>
              </a:ext>
            </a:extLst>
          </p:cNvPr>
          <p:cNvPicPr>
            <a:picLocks noChangeAspect="1"/>
          </p:cNvPicPr>
          <p:nvPr/>
        </p:nvPicPr>
        <p:blipFill rotWithShape="1">
          <a:blip r:embed="rId3"/>
          <a:srcRect l="1215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0138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7E4C-DB9F-4F30-9AC2-57AE52F41870}"/>
              </a:ext>
            </a:extLst>
          </p:cNvPr>
          <p:cNvSpPr>
            <a:spLocks noGrp="1"/>
          </p:cNvSpPr>
          <p:nvPr>
            <p:ph type="title"/>
          </p:nvPr>
        </p:nvSpPr>
        <p:spPr>
          <a:xfrm>
            <a:off x="838200" y="365125"/>
            <a:ext cx="11089640" cy="1128009"/>
          </a:xfrm>
        </p:spPr>
        <p:txBody>
          <a:bodyPr>
            <a:normAutofit/>
          </a:bodyPr>
          <a:lstStyle/>
          <a:p>
            <a:r>
              <a:rPr lang="en-US" dirty="0"/>
              <a:t>C</a:t>
            </a:r>
            <a:r>
              <a:rPr lang="en-US" sz="3200" dirty="0"/>
              <a:t>O:  LEVELS OF PROTECTION DURING PANDEMIC</a:t>
            </a:r>
          </a:p>
        </p:txBody>
      </p:sp>
      <p:sp>
        <p:nvSpPr>
          <p:cNvPr id="3" name="Content Placeholder 2">
            <a:extLst>
              <a:ext uri="{FF2B5EF4-FFF2-40B4-BE49-F238E27FC236}">
                <a16:creationId xmlns:a16="http://schemas.microsoft.com/office/drawing/2014/main" id="{FE98B568-4B4A-4D68-A301-CB71B9408F5E}"/>
              </a:ext>
            </a:extLst>
          </p:cNvPr>
          <p:cNvSpPr>
            <a:spLocks noGrp="1"/>
          </p:cNvSpPr>
          <p:nvPr>
            <p:ph idx="1"/>
          </p:nvPr>
        </p:nvSpPr>
        <p:spPr>
          <a:xfrm>
            <a:off x="838200" y="1354238"/>
            <a:ext cx="10515600" cy="4822725"/>
          </a:xfrm>
        </p:spPr>
        <p:txBody>
          <a:bodyPr>
            <a:normAutofit fontScale="92500" lnSpcReduction="10000"/>
          </a:bodyPr>
          <a:lstStyle/>
          <a:p>
            <a:r>
              <a:rPr lang="en-US" dirty="0"/>
              <a:t>Level 1:  Stay at Home.  Lasted until April 27.</a:t>
            </a:r>
          </a:p>
          <a:p>
            <a:pPr algn="just"/>
            <a:r>
              <a:rPr lang="en-US" dirty="0"/>
              <a:t>Level 2:  Safer at Home.  Commenced April 27.  Set to initially expire 30 days from April 27.  Gov. Polis extended the Safer at Home Order to June 1.</a:t>
            </a:r>
          </a:p>
          <a:p>
            <a:pPr algn="just"/>
            <a:r>
              <a:rPr lang="en-US" dirty="0"/>
              <a:t>On June 1, Polis signed Executive Order which transitioned Colorado from Safer-at-Home to what he is calling “Safer at Home in the Vast, Great Outdoors.”  Order is in place until July 1, easing some restrictions, more leeway for state’s older residents. </a:t>
            </a:r>
          </a:p>
          <a:p>
            <a:pPr algn="just"/>
            <a:r>
              <a:rPr lang="en-US" dirty="0"/>
              <a:t>Level 3:  Protect Our Neighbors.  The final level where it is safer for people to socialize more normally, while taking significant precautions. </a:t>
            </a:r>
          </a:p>
        </p:txBody>
      </p:sp>
    </p:spTree>
    <p:extLst>
      <p:ext uri="{BB962C8B-B14F-4D97-AF65-F5344CB8AC3E}">
        <p14:creationId xmlns:p14="http://schemas.microsoft.com/office/powerpoint/2010/main" val="311125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2820-9487-4E23-9824-CEC8EC2AA345}"/>
              </a:ext>
            </a:extLst>
          </p:cNvPr>
          <p:cNvSpPr>
            <a:spLocks noGrp="1"/>
          </p:cNvSpPr>
          <p:nvPr>
            <p:ph type="title"/>
          </p:nvPr>
        </p:nvSpPr>
        <p:spPr>
          <a:xfrm>
            <a:off x="838200" y="365126"/>
            <a:ext cx="10515600" cy="1035412"/>
          </a:xfrm>
        </p:spPr>
        <p:txBody>
          <a:bodyPr/>
          <a:lstStyle/>
          <a:p>
            <a:r>
              <a:rPr lang="en-US" dirty="0"/>
              <a:t>GOV. POLIS GUIDANCE TO EMPLOYERS</a:t>
            </a:r>
          </a:p>
        </p:txBody>
      </p:sp>
      <p:sp>
        <p:nvSpPr>
          <p:cNvPr id="3" name="Content Placeholder 2">
            <a:extLst>
              <a:ext uri="{FF2B5EF4-FFF2-40B4-BE49-F238E27FC236}">
                <a16:creationId xmlns:a16="http://schemas.microsoft.com/office/drawing/2014/main" id="{47EC10E4-34C9-40F9-9774-E1D653757352}"/>
              </a:ext>
            </a:extLst>
          </p:cNvPr>
          <p:cNvSpPr>
            <a:spLocks noGrp="1"/>
          </p:cNvSpPr>
          <p:nvPr>
            <p:ph idx="1"/>
          </p:nvPr>
        </p:nvSpPr>
        <p:spPr>
          <a:xfrm>
            <a:off x="838200" y="1551008"/>
            <a:ext cx="10515600" cy="4625955"/>
          </a:xfrm>
        </p:spPr>
        <p:txBody>
          <a:bodyPr>
            <a:normAutofit fontScale="77500" lnSpcReduction="20000"/>
          </a:bodyPr>
          <a:lstStyle/>
          <a:p>
            <a:pPr algn="just"/>
            <a:r>
              <a:rPr lang="en-US" dirty="0"/>
              <a:t>On May 21, 2020, Governor Polis issued “Guidance to Employers and Places of Public Accommodation Regarding Equal Opportunity Employment and Reasonable Accommodations Due to the Presence of COVID-19 (“Guidance”).</a:t>
            </a:r>
          </a:p>
          <a:p>
            <a:pPr algn="just"/>
            <a:r>
              <a:rPr lang="en-US" dirty="0"/>
              <a:t>Make reasonable accommodations for individuals with disabilities (absent undue hardship).</a:t>
            </a:r>
          </a:p>
          <a:p>
            <a:pPr algn="just"/>
            <a:r>
              <a:rPr lang="en-US" dirty="0"/>
              <a:t>Follow evolving guidance from state and local public health authorities as COVID-19 evolves, following most current information on maintaining workplace safety.</a:t>
            </a:r>
          </a:p>
          <a:p>
            <a:pPr algn="just"/>
            <a:r>
              <a:rPr lang="en-US" dirty="0"/>
              <a:t>Employers with employees covered by the ADA may ask such employees if they are experiencing symptoms COVID-19, which include fever, chills, cough shortness of breath, or sore throat.  </a:t>
            </a:r>
          </a:p>
          <a:p>
            <a:pPr algn="just"/>
            <a:r>
              <a:rPr lang="en-US" dirty="0"/>
              <a:t>Consider or maintain all information about employee illness as a confidential medical record in compliance with the ADA.</a:t>
            </a:r>
          </a:p>
        </p:txBody>
      </p:sp>
    </p:spTree>
    <p:extLst>
      <p:ext uri="{BB962C8B-B14F-4D97-AF65-F5344CB8AC3E}">
        <p14:creationId xmlns:p14="http://schemas.microsoft.com/office/powerpoint/2010/main" val="24605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E916-195E-49B8-9156-BD3991281812}"/>
              </a:ext>
            </a:extLst>
          </p:cNvPr>
          <p:cNvSpPr>
            <a:spLocks noGrp="1"/>
          </p:cNvSpPr>
          <p:nvPr>
            <p:ph type="title"/>
          </p:nvPr>
        </p:nvSpPr>
        <p:spPr/>
        <p:txBody>
          <a:bodyPr>
            <a:normAutofit/>
          </a:bodyPr>
          <a:lstStyle/>
          <a:p>
            <a:r>
              <a:rPr lang="en-US" sz="4000" dirty="0"/>
              <a:t>GOV. POLIS GUIDANCE TO EMPLOYERS CONT.</a:t>
            </a:r>
          </a:p>
        </p:txBody>
      </p:sp>
      <p:sp>
        <p:nvSpPr>
          <p:cNvPr id="3" name="Content Placeholder 2">
            <a:extLst>
              <a:ext uri="{FF2B5EF4-FFF2-40B4-BE49-F238E27FC236}">
                <a16:creationId xmlns:a16="http://schemas.microsoft.com/office/drawing/2014/main" id="{ADB3CB00-3253-4364-82C8-2DFC92DB5BF1}"/>
              </a:ext>
            </a:extLst>
          </p:cNvPr>
          <p:cNvSpPr>
            <a:spLocks noGrp="1"/>
          </p:cNvSpPr>
          <p:nvPr>
            <p:ph idx="1"/>
          </p:nvPr>
        </p:nvSpPr>
        <p:spPr/>
        <p:txBody>
          <a:bodyPr>
            <a:normAutofit fontScale="92500" lnSpcReduction="20000"/>
          </a:bodyPr>
          <a:lstStyle/>
          <a:p>
            <a:pPr algn="just"/>
            <a:r>
              <a:rPr lang="en-US" dirty="0"/>
              <a:t>May require a doctor’s note certifying fitness for duty.  May also rely upon local clinics to provide a form, a stamp, or e-mail to certify than an individual does not have COVID-19.</a:t>
            </a:r>
          </a:p>
          <a:p>
            <a:pPr algn="just"/>
            <a:r>
              <a:rPr lang="en-US" dirty="0"/>
              <a:t>May screen job applicants for symptoms of COVID-19 after making a conditional job offer, as long as it does so for all entering employees in the same type of job. ADA rule applies whether or not the applicant has a disability.</a:t>
            </a:r>
          </a:p>
          <a:p>
            <a:pPr algn="just"/>
            <a:r>
              <a:rPr lang="en-US" dirty="0"/>
              <a:t>May withdraw a job offer if the employer needs the applicant to start immediately but the individual has COVID-19 or symptoms of COVID-19.</a:t>
            </a:r>
          </a:p>
        </p:txBody>
      </p:sp>
    </p:spTree>
    <p:extLst>
      <p:ext uri="{BB962C8B-B14F-4D97-AF65-F5344CB8AC3E}">
        <p14:creationId xmlns:p14="http://schemas.microsoft.com/office/powerpoint/2010/main" val="413920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06E7-D84E-4435-8CE3-F5C427640623}"/>
              </a:ext>
            </a:extLst>
          </p:cNvPr>
          <p:cNvSpPr>
            <a:spLocks noGrp="1"/>
          </p:cNvSpPr>
          <p:nvPr>
            <p:ph type="title"/>
          </p:nvPr>
        </p:nvSpPr>
        <p:spPr/>
        <p:txBody>
          <a:bodyPr>
            <a:normAutofit/>
          </a:bodyPr>
          <a:lstStyle/>
          <a:p>
            <a:r>
              <a:rPr lang="en-US" sz="4000" dirty="0"/>
              <a:t>GOV. POLIS GUIDANCE TO EMPLOYERS CONT.</a:t>
            </a:r>
          </a:p>
        </p:txBody>
      </p:sp>
      <p:sp>
        <p:nvSpPr>
          <p:cNvPr id="3" name="Content Placeholder 2">
            <a:extLst>
              <a:ext uri="{FF2B5EF4-FFF2-40B4-BE49-F238E27FC236}">
                <a16:creationId xmlns:a16="http://schemas.microsoft.com/office/drawing/2014/main" id="{E7B92069-A0F1-4982-BB54-B41DD45F01E7}"/>
              </a:ext>
            </a:extLst>
          </p:cNvPr>
          <p:cNvSpPr>
            <a:spLocks noGrp="1"/>
          </p:cNvSpPr>
          <p:nvPr>
            <p:ph idx="1"/>
          </p:nvPr>
        </p:nvSpPr>
        <p:spPr>
          <a:xfrm>
            <a:off x="457200" y="1539997"/>
            <a:ext cx="10096500" cy="3778006"/>
          </a:xfrm>
        </p:spPr>
        <p:txBody>
          <a:bodyPr>
            <a:noAutofit/>
          </a:bodyPr>
          <a:lstStyle/>
          <a:p>
            <a:pPr algn="just"/>
            <a:r>
              <a:rPr lang="en-US" sz="2400" dirty="0"/>
              <a:t>May not postpone or withdraw a job offer because the individual is at a higher risk of contracting COVID-19, such as being 65 years old or pregnant.  Being a Vulnerable Individual does not justify unilaterally postponing the start date or withdrawing a job offer. However, an employer should consider allowing telework or to discuss with these individuals if they would like to postpone the start date.</a:t>
            </a:r>
          </a:p>
          <a:p>
            <a:pPr algn="just"/>
            <a:r>
              <a:rPr lang="en-US" sz="2400" dirty="0"/>
              <a:t>With respect to Vulnerable Individuals, has been expanded by Executive Order by Polis on June 1, to state that Vulnerable Individuals cannot be compelled to perform in-person work for any business or government function, including a Critical Business or Critical Government Function.</a:t>
            </a:r>
          </a:p>
          <a:p>
            <a:pPr algn="just"/>
            <a:r>
              <a:rPr lang="en-US" sz="2400" dirty="0"/>
              <a:t>Make reasonable accommodations to offer protection to an individual whose disability puts that individual at a greater risk of contracting COVID-19 and who therefore requests accommodations actions to eliminate possible exposure.  </a:t>
            </a:r>
          </a:p>
        </p:txBody>
      </p:sp>
    </p:spTree>
    <p:extLst>
      <p:ext uri="{BB962C8B-B14F-4D97-AF65-F5344CB8AC3E}">
        <p14:creationId xmlns:p14="http://schemas.microsoft.com/office/powerpoint/2010/main" val="252270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B766-9AD4-4BC0-9792-91F9D40836FB}"/>
              </a:ext>
            </a:extLst>
          </p:cNvPr>
          <p:cNvSpPr>
            <a:spLocks noGrp="1"/>
          </p:cNvSpPr>
          <p:nvPr>
            <p:ph type="title"/>
          </p:nvPr>
        </p:nvSpPr>
        <p:spPr>
          <a:xfrm>
            <a:off x="838200" y="365126"/>
            <a:ext cx="10515600" cy="1104860"/>
          </a:xfrm>
        </p:spPr>
        <p:txBody>
          <a:bodyPr>
            <a:normAutofit/>
          </a:bodyPr>
          <a:lstStyle/>
          <a:p>
            <a:r>
              <a:rPr lang="en-US" sz="4000" dirty="0"/>
              <a:t>GOV. POLIS GUIDANCE TO EMPLOYERS CONT.</a:t>
            </a:r>
          </a:p>
        </p:txBody>
      </p:sp>
      <p:sp>
        <p:nvSpPr>
          <p:cNvPr id="3" name="Content Placeholder 2">
            <a:extLst>
              <a:ext uri="{FF2B5EF4-FFF2-40B4-BE49-F238E27FC236}">
                <a16:creationId xmlns:a16="http://schemas.microsoft.com/office/drawing/2014/main" id="{EFC9EACA-8315-4006-A69C-AE655322D2DF}"/>
              </a:ext>
            </a:extLst>
          </p:cNvPr>
          <p:cNvSpPr>
            <a:spLocks noGrp="1"/>
          </p:cNvSpPr>
          <p:nvPr>
            <p:ph idx="1"/>
          </p:nvPr>
        </p:nvSpPr>
        <p:spPr>
          <a:xfrm>
            <a:off x="838200" y="1469986"/>
            <a:ext cx="10515600" cy="4706977"/>
          </a:xfrm>
        </p:spPr>
        <p:txBody>
          <a:bodyPr>
            <a:normAutofit fontScale="85000" lnSpcReduction="10000"/>
          </a:bodyPr>
          <a:lstStyle/>
          <a:p>
            <a:pPr algn="just"/>
            <a:r>
              <a:rPr lang="en-US" dirty="0"/>
              <a:t>Employers are encouraged to consider accommodations for those who request reduced contact with others due to a disability, which may include changes to the work environment that reduce chances of exposure to COVID-19.</a:t>
            </a:r>
          </a:p>
          <a:p>
            <a:pPr algn="just"/>
            <a:r>
              <a:rPr lang="en-US" dirty="0"/>
              <a:t>Encouraged to implement temporary job restructuring of marginal duties, temporary transfers to a different position, or modifying a work schedule or shift assignments to allow individuals with a disability to perform essential functions of a job safely.</a:t>
            </a:r>
          </a:p>
          <a:p>
            <a:pPr algn="just"/>
            <a:r>
              <a:rPr lang="en-US" dirty="0"/>
              <a:t>Employers may consider whether current circumstances create “significant difficulty” in acquiring or providing certain accommodations, considering the duties of a particular job and workplace environment (such as acquiring certain items necessary to provide accommodations, temporary assignments, etc.).</a:t>
            </a:r>
          </a:p>
        </p:txBody>
      </p:sp>
    </p:spTree>
    <p:extLst>
      <p:ext uri="{BB962C8B-B14F-4D97-AF65-F5344CB8AC3E}">
        <p14:creationId xmlns:p14="http://schemas.microsoft.com/office/powerpoint/2010/main" val="226859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0ABC-6AF8-483E-AB97-33F5DB4C3CD0}"/>
              </a:ext>
            </a:extLst>
          </p:cNvPr>
          <p:cNvSpPr>
            <a:spLocks noGrp="1"/>
          </p:cNvSpPr>
          <p:nvPr>
            <p:ph type="title"/>
          </p:nvPr>
        </p:nvSpPr>
        <p:spPr/>
        <p:txBody>
          <a:bodyPr>
            <a:normAutofit/>
          </a:bodyPr>
          <a:lstStyle/>
          <a:p>
            <a:r>
              <a:rPr lang="en-US" sz="4000" dirty="0"/>
              <a:t>GOV. POLIS GUIDANCE TO EMPLOYERS CONT.</a:t>
            </a:r>
          </a:p>
        </p:txBody>
      </p:sp>
      <p:sp>
        <p:nvSpPr>
          <p:cNvPr id="3" name="Content Placeholder 2">
            <a:extLst>
              <a:ext uri="{FF2B5EF4-FFF2-40B4-BE49-F238E27FC236}">
                <a16:creationId xmlns:a16="http://schemas.microsoft.com/office/drawing/2014/main" id="{C7D1A649-A6AA-4763-B916-80BCDB502B0C}"/>
              </a:ext>
            </a:extLst>
          </p:cNvPr>
          <p:cNvSpPr>
            <a:spLocks noGrp="1"/>
          </p:cNvSpPr>
          <p:nvPr>
            <p:ph idx="1"/>
          </p:nvPr>
        </p:nvSpPr>
        <p:spPr>
          <a:xfrm>
            <a:off x="457200" y="1523017"/>
            <a:ext cx="10515600" cy="4667250"/>
          </a:xfrm>
        </p:spPr>
        <p:txBody>
          <a:bodyPr>
            <a:noAutofit/>
          </a:bodyPr>
          <a:lstStyle/>
          <a:p>
            <a:pPr algn="just"/>
            <a:r>
              <a:rPr lang="en-US" sz="2400" dirty="0"/>
              <a:t>Employers encouraged to provide reasonable accommodations so long as they do not pose an “undue hardship” which means “significant difficulty or expense.</a:t>
            </a:r>
          </a:p>
          <a:p>
            <a:pPr algn="just"/>
            <a:r>
              <a:rPr lang="en-US" sz="2400" dirty="0"/>
              <a:t>May require employees to wear protective gear, such as facial coverings and gloves and observe infection control practices. However, where an employee with a disability needs a related reasonable accommodation under ADA, such as non-latex gloves or modified facial coverings, or a religious accommodation under Title VI (modified equipment due to religious garb), employer should discuss the request and provide necessary modification or an alternative if feasible and does not cause undue hardship.</a:t>
            </a:r>
          </a:p>
          <a:p>
            <a:pPr algn="just"/>
            <a:r>
              <a:rPr lang="en-US" sz="2400" dirty="0"/>
              <a:t>Employees must let employer know if a reasonable accommodation is needed.</a:t>
            </a:r>
          </a:p>
          <a:p>
            <a:pPr algn="just"/>
            <a:r>
              <a:rPr lang="en-US" sz="2400" dirty="0"/>
              <a:t>Check the Bar Associations for other states as such associations may have issued guidance for re-opening law firms that may provide assistance. For example, the New York Bar Association issued a Guidance on Re-Opening Law Firms. </a:t>
            </a:r>
          </a:p>
        </p:txBody>
      </p:sp>
    </p:spTree>
    <p:extLst>
      <p:ext uri="{BB962C8B-B14F-4D97-AF65-F5344CB8AC3E}">
        <p14:creationId xmlns:p14="http://schemas.microsoft.com/office/powerpoint/2010/main" val="374409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DC1-94D0-4BA5-8154-DBF37313D54C}"/>
              </a:ext>
            </a:extLst>
          </p:cNvPr>
          <p:cNvSpPr>
            <a:spLocks noGrp="1"/>
          </p:cNvSpPr>
          <p:nvPr>
            <p:ph type="title"/>
          </p:nvPr>
        </p:nvSpPr>
        <p:spPr>
          <a:xfrm>
            <a:off x="457200" y="639793"/>
            <a:ext cx="10708640" cy="1150907"/>
          </a:xfrm>
        </p:spPr>
        <p:txBody>
          <a:bodyPr>
            <a:normAutofit/>
          </a:bodyPr>
          <a:lstStyle/>
          <a:p>
            <a:r>
              <a:rPr lang="en-US" sz="3200" dirty="0"/>
              <a:t>RETURN TO WORK BEST PRACTICES UNDER “SAFER AT HOME”</a:t>
            </a:r>
          </a:p>
        </p:txBody>
      </p:sp>
      <p:sp>
        <p:nvSpPr>
          <p:cNvPr id="3" name="Content Placeholder 2">
            <a:extLst>
              <a:ext uri="{FF2B5EF4-FFF2-40B4-BE49-F238E27FC236}">
                <a16:creationId xmlns:a16="http://schemas.microsoft.com/office/drawing/2014/main" id="{E657B38D-8F93-44B8-84D2-8151D0A5C1D4}"/>
              </a:ext>
            </a:extLst>
          </p:cNvPr>
          <p:cNvSpPr>
            <a:spLocks noGrp="1"/>
          </p:cNvSpPr>
          <p:nvPr>
            <p:ph idx="1"/>
          </p:nvPr>
        </p:nvSpPr>
        <p:spPr>
          <a:xfrm>
            <a:off x="838200" y="1690688"/>
            <a:ext cx="10515600" cy="4486275"/>
          </a:xfrm>
        </p:spPr>
        <p:txBody>
          <a:bodyPr>
            <a:normAutofit fontScale="77500" lnSpcReduction="20000"/>
          </a:bodyPr>
          <a:lstStyle/>
          <a:p>
            <a:pPr algn="just"/>
            <a:r>
              <a:rPr lang="en-US" dirty="0"/>
              <a:t>Develop a comprehensive infectious disease preparedness and response plan, including identifying a workplace coordinator who will be responsible for COVID-19 issues and their impact on the workplace.</a:t>
            </a:r>
          </a:p>
          <a:p>
            <a:pPr algn="just"/>
            <a:r>
              <a:rPr lang="en-US" dirty="0"/>
              <a:t>Implement basic infection prevention measures: proper hand hygiene, routine cleaning and disinfecting practices, and the use of personal protective equipment (PPE), etc.</a:t>
            </a:r>
          </a:p>
          <a:p>
            <a:pPr algn="just"/>
            <a:r>
              <a:rPr lang="en-US" dirty="0"/>
              <a:t>Develop policies and procedures for prompt identification and isolation of sick people, such as temperature testing for employees.</a:t>
            </a:r>
          </a:p>
          <a:p>
            <a:pPr algn="just"/>
            <a:r>
              <a:rPr lang="en-US" dirty="0"/>
              <a:t>Develop, implement, and communicate about workplace flexibilities and protections, e.g., distribute information about the Families First Coronavirus Response Act (FFCRA) sick leave provisions.</a:t>
            </a:r>
          </a:p>
          <a:p>
            <a:pPr algn="just"/>
            <a:r>
              <a:rPr lang="en-US" dirty="0"/>
              <a:t>Post signage for employees and clients on good hygiene and new office practices, and make regular announcements to remind employees and/or customers to follow distancing guidelines.</a:t>
            </a:r>
          </a:p>
          <a:p>
            <a:endParaRPr lang="en-US" dirty="0"/>
          </a:p>
        </p:txBody>
      </p:sp>
    </p:spTree>
    <p:extLst>
      <p:ext uri="{BB962C8B-B14F-4D97-AF65-F5344CB8AC3E}">
        <p14:creationId xmlns:p14="http://schemas.microsoft.com/office/powerpoint/2010/main" val="135267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ell phone&#10;&#10;Description automatically generated">
            <a:extLst>
              <a:ext uri="{FF2B5EF4-FFF2-40B4-BE49-F238E27FC236}">
                <a16:creationId xmlns:a16="http://schemas.microsoft.com/office/drawing/2014/main" id="{BCDB256C-910D-44C7-8078-EEBB89F78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7688"/>
          </a:xfrm>
          <a:prstGeom prst="rect">
            <a:avLst/>
          </a:prstGeom>
        </p:spPr>
      </p:pic>
    </p:spTree>
    <p:extLst>
      <p:ext uri="{BB962C8B-B14F-4D97-AF65-F5344CB8AC3E}">
        <p14:creationId xmlns:p14="http://schemas.microsoft.com/office/powerpoint/2010/main" val="1440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DB197254-33CE-4033-AD0B-1F75E3E0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15"/>
            <a:ext cx="12192000" cy="7142422"/>
          </a:xfrm>
          <a:prstGeom prst="rect">
            <a:avLst/>
          </a:prstGeom>
        </p:spPr>
      </p:pic>
    </p:spTree>
    <p:extLst>
      <p:ext uri="{BB962C8B-B14F-4D97-AF65-F5344CB8AC3E}">
        <p14:creationId xmlns:p14="http://schemas.microsoft.com/office/powerpoint/2010/main" val="150477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1B3C4-A0E6-4705-8FBF-2FE0B6A8CCD8}"/>
              </a:ext>
            </a:extLst>
          </p:cNvPr>
          <p:cNvSpPr>
            <a:spLocks noGrp="1"/>
          </p:cNvSpPr>
          <p:nvPr>
            <p:ph idx="1"/>
          </p:nvPr>
        </p:nvSpPr>
        <p:spPr>
          <a:xfrm>
            <a:off x="0" y="0"/>
            <a:ext cx="12192000" cy="6858000"/>
          </a:xfrm>
          <a:solidFill>
            <a:schemeClr val="tx1"/>
          </a:solidFill>
        </p:spPr>
        <p:txBody>
          <a:bodyPr>
            <a:normAutofit/>
          </a:bodyPr>
          <a:lstStyle/>
          <a:p>
            <a:pPr marL="0" indent="0" algn="ctr">
              <a:buNone/>
            </a:pPr>
            <a:endParaRPr lang="en-US" sz="4400" dirty="0">
              <a:solidFill>
                <a:schemeClr val="bg1"/>
              </a:solidFill>
            </a:endParaRPr>
          </a:p>
          <a:p>
            <a:pPr marL="0" indent="0" algn="ctr">
              <a:buNone/>
            </a:pPr>
            <a:r>
              <a:rPr lang="en-US" sz="4400" dirty="0">
                <a:solidFill>
                  <a:schemeClr val="bg1"/>
                </a:solidFill>
              </a:rPr>
              <a:t>IF YOU ARE ATTENDING THIS PRESENTATION, BY CLICKING BELOW YOU AGREE TO  NOT SUE US IF YOU CONTRACT CORONAVIRUS</a:t>
            </a:r>
          </a:p>
        </p:txBody>
      </p:sp>
      <p:sp>
        <p:nvSpPr>
          <p:cNvPr id="6" name="Rectangle: Rounded Corners 5">
            <a:extLst>
              <a:ext uri="{FF2B5EF4-FFF2-40B4-BE49-F238E27FC236}">
                <a16:creationId xmlns:a16="http://schemas.microsoft.com/office/drawing/2014/main" id="{EB6187D3-8761-4F2A-9CAA-57BF20F054CB}"/>
              </a:ext>
            </a:extLst>
          </p:cNvPr>
          <p:cNvSpPr/>
          <p:nvPr/>
        </p:nvSpPr>
        <p:spPr>
          <a:xfrm>
            <a:off x="4283927" y="3584711"/>
            <a:ext cx="3624146"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n w="0"/>
                <a:solidFill>
                  <a:schemeClr val="tx1"/>
                </a:solidFill>
                <a:effectLst>
                  <a:outerShdw blurRad="38100" dist="19050" dir="2700000" algn="tl" rotWithShape="0">
                    <a:schemeClr val="dk1">
                      <a:alpha val="40000"/>
                    </a:schemeClr>
                  </a:outerShdw>
                </a:effectLst>
              </a:rPr>
              <a:t>REGISTER</a:t>
            </a:r>
          </a:p>
        </p:txBody>
      </p:sp>
    </p:spTree>
    <p:extLst>
      <p:ext uri="{BB962C8B-B14F-4D97-AF65-F5344CB8AC3E}">
        <p14:creationId xmlns:p14="http://schemas.microsoft.com/office/powerpoint/2010/main" val="82418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1015-538C-4E9B-A32B-D8811944B4AD}"/>
              </a:ext>
            </a:extLst>
          </p:cNvPr>
          <p:cNvSpPr>
            <a:spLocks noGrp="1"/>
          </p:cNvSpPr>
          <p:nvPr>
            <p:ph type="title"/>
          </p:nvPr>
        </p:nvSpPr>
        <p:spPr/>
        <p:txBody>
          <a:bodyPr/>
          <a:lstStyle/>
          <a:p>
            <a:r>
              <a:rPr lang="en-US" cap="all" dirty="0"/>
              <a:t>Check State Local County Ordinances</a:t>
            </a:r>
            <a:r>
              <a:rPr lang="en-US" dirty="0"/>
              <a:t>	</a:t>
            </a:r>
          </a:p>
        </p:txBody>
      </p:sp>
      <p:sp>
        <p:nvSpPr>
          <p:cNvPr id="3" name="Content Placeholder 2">
            <a:extLst>
              <a:ext uri="{FF2B5EF4-FFF2-40B4-BE49-F238E27FC236}">
                <a16:creationId xmlns:a16="http://schemas.microsoft.com/office/drawing/2014/main" id="{B15EE3E2-17F0-4FBA-BED8-BD2FBDD38D31}"/>
              </a:ext>
            </a:extLst>
          </p:cNvPr>
          <p:cNvSpPr>
            <a:spLocks noGrp="1"/>
          </p:cNvSpPr>
          <p:nvPr>
            <p:ph idx="1"/>
          </p:nvPr>
        </p:nvSpPr>
        <p:spPr/>
        <p:txBody>
          <a:bodyPr>
            <a:normAutofit fontScale="77500" lnSpcReduction="20000"/>
          </a:bodyPr>
          <a:lstStyle/>
          <a:p>
            <a:pPr algn="just"/>
            <a:r>
              <a:rPr lang="en-US" dirty="0"/>
              <a:t>Counties of Colorado may each have their own set of ordinances that would be in addition to those established by Gov. Polis. Therefore, employers should visit the county government websites to make sure their offices are in compliance with those rules as well.</a:t>
            </a:r>
          </a:p>
          <a:p>
            <a:pPr algn="just"/>
            <a:r>
              <a:rPr lang="en-US" dirty="0"/>
              <a:t>For example, on June 5, Denver County established Public and Business Guidelines, establishing criteria and requirements for business reopening, which included guidelines on testing and contact tracing. Many of the guidelines track those established by the State, CDC, OSHA, etc. </a:t>
            </a:r>
          </a:p>
          <a:p>
            <a:pPr algn="just"/>
            <a:r>
              <a:rPr lang="en-US" dirty="0"/>
              <a:t>Denver County website also has downloadable resources, such as signs and forms for face coverings, handwashing, and employee health screening. (https://www.denvergov.org/content/denvergov/en/covid-19/recovery-guidance/guidance-for-businesses.html)</a:t>
            </a:r>
          </a:p>
        </p:txBody>
      </p:sp>
    </p:spTree>
    <p:extLst>
      <p:ext uri="{BB962C8B-B14F-4D97-AF65-F5344CB8AC3E}">
        <p14:creationId xmlns:p14="http://schemas.microsoft.com/office/powerpoint/2010/main" val="285451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72DF-60A3-4CD3-AB57-DE7005C5BB9F}"/>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3700" dirty="0">
                <a:solidFill>
                  <a:srgbClr val="FFFFFF"/>
                </a:solidFill>
              </a:rPr>
              <a:t>CENTERS FOR DISEASE CONTROL AND PREVENTION</a:t>
            </a:r>
          </a:p>
        </p:txBody>
      </p:sp>
      <p:pic>
        <p:nvPicPr>
          <p:cNvPr id="7" name="Content Placeholder 6">
            <a:extLst>
              <a:ext uri="{FF2B5EF4-FFF2-40B4-BE49-F238E27FC236}">
                <a16:creationId xmlns:a16="http://schemas.microsoft.com/office/drawing/2014/main" id="{C71257DB-9B4F-4C25-8565-4EC1D3F24092}"/>
              </a:ext>
            </a:extLst>
          </p:cNvPr>
          <p:cNvPicPr>
            <a:picLocks noGrp="1" noChangeAspect="1"/>
          </p:cNvPicPr>
          <p:nvPr>
            <p:ph idx="1"/>
          </p:nvPr>
        </p:nvPicPr>
        <p:blipFill rotWithShape="1">
          <a:blip r:embed="rId3"/>
          <a:srcRect r="2937" b="3"/>
          <a:stretch/>
        </p:blipFill>
        <p:spPr>
          <a:xfrm>
            <a:off x="1258859" y="1120046"/>
            <a:ext cx="5635819" cy="3509504"/>
          </a:xfrm>
          <a:prstGeom prst="rect">
            <a:avLst/>
          </a:prstGeom>
        </p:spPr>
      </p:pic>
    </p:spTree>
    <p:extLst>
      <p:ext uri="{BB962C8B-B14F-4D97-AF65-F5344CB8AC3E}">
        <p14:creationId xmlns:p14="http://schemas.microsoft.com/office/powerpoint/2010/main" val="111441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84C3-1E02-4CC1-B1E4-9413620F865D}"/>
              </a:ext>
            </a:extLst>
          </p:cNvPr>
          <p:cNvSpPr>
            <a:spLocks noGrp="1"/>
          </p:cNvSpPr>
          <p:nvPr>
            <p:ph type="title"/>
          </p:nvPr>
        </p:nvSpPr>
        <p:spPr>
          <a:xfrm>
            <a:off x="420000" y="651317"/>
            <a:ext cx="11352000" cy="1174308"/>
          </a:xfrm>
        </p:spPr>
        <p:txBody>
          <a:bodyPr>
            <a:normAutofit/>
          </a:bodyPr>
          <a:lstStyle/>
          <a:p>
            <a:r>
              <a:rPr lang="en-US" dirty="0"/>
              <a:t>CDC GUIDANCE</a:t>
            </a:r>
          </a:p>
        </p:txBody>
      </p:sp>
      <p:sp>
        <p:nvSpPr>
          <p:cNvPr id="3" name="Content Placeholder 2">
            <a:extLst>
              <a:ext uri="{FF2B5EF4-FFF2-40B4-BE49-F238E27FC236}">
                <a16:creationId xmlns:a16="http://schemas.microsoft.com/office/drawing/2014/main" id="{D554F4F2-8A5C-4B33-AE16-4B8D1BEA714D}"/>
              </a:ext>
            </a:extLst>
          </p:cNvPr>
          <p:cNvSpPr>
            <a:spLocks noGrp="1"/>
          </p:cNvSpPr>
          <p:nvPr>
            <p:ph idx="1"/>
          </p:nvPr>
        </p:nvSpPr>
        <p:spPr/>
        <p:txBody>
          <a:bodyPr>
            <a:normAutofit fontScale="92500" lnSpcReduction="20000"/>
          </a:bodyPr>
          <a:lstStyle/>
          <a:p>
            <a:pPr algn="just"/>
            <a:r>
              <a:rPr lang="en-US" dirty="0"/>
              <a:t>Changes are fluid.  Recent changes occurred on May 6, 2020 and include:</a:t>
            </a:r>
          </a:p>
          <a:p>
            <a:pPr lvl="1" algn="just"/>
            <a:r>
              <a:rPr lang="en-US" dirty="0"/>
              <a:t>Conducting daily health checks	</a:t>
            </a:r>
          </a:p>
          <a:p>
            <a:pPr lvl="1" algn="just"/>
            <a:r>
              <a:rPr lang="en-US" dirty="0"/>
              <a:t>Conducting a hazard assessment of the workplace</a:t>
            </a:r>
          </a:p>
          <a:p>
            <a:pPr lvl="1" algn="just"/>
            <a:r>
              <a:rPr lang="en-US" dirty="0"/>
              <a:t>Encouraging employees to wear cloth face coverings in the workplace, if appropriate</a:t>
            </a:r>
          </a:p>
          <a:p>
            <a:pPr lvl="1" algn="just"/>
            <a:r>
              <a:rPr lang="en-US" dirty="0"/>
              <a:t>Implementing policies and practices for social distancing in the workplace</a:t>
            </a:r>
          </a:p>
          <a:p>
            <a:pPr lvl="1" algn="just"/>
            <a:r>
              <a:rPr lang="en-US" dirty="0"/>
              <a:t>Improving the building ventilation system</a:t>
            </a:r>
          </a:p>
        </p:txBody>
      </p:sp>
    </p:spTree>
    <p:extLst>
      <p:ext uri="{BB962C8B-B14F-4D97-AF65-F5344CB8AC3E}">
        <p14:creationId xmlns:p14="http://schemas.microsoft.com/office/powerpoint/2010/main" val="254228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89D4-1B58-4C5C-9E2C-98E7A7C9492D}"/>
              </a:ext>
            </a:extLst>
          </p:cNvPr>
          <p:cNvSpPr>
            <a:spLocks noGrp="1"/>
          </p:cNvSpPr>
          <p:nvPr>
            <p:ph type="title"/>
          </p:nvPr>
        </p:nvSpPr>
        <p:spPr/>
        <p:txBody>
          <a:bodyPr>
            <a:normAutofit/>
          </a:bodyPr>
          <a:lstStyle/>
          <a:p>
            <a:r>
              <a:rPr lang="en-US" dirty="0"/>
              <a:t>CDC GUIDANCE CONT.</a:t>
            </a:r>
          </a:p>
        </p:txBody>
      </p:sp>
      <p:sp>
        <p:nvSpPr>
          <p:cNvPr id="3" name="Content Placeholder 2">
            <a:extLst>
              <a:ext uri="{FF2B5EF4-FFF2-40B4-BE49-F238E27FC236}">
                <a16:creationId xmlns:a16="http://schemas.microsoft.com/office/drawing/2014/main" id="{61E76317-6451-42FF-9A31-8321D4EB033A}"/>
              </a:ext>
            </a:extLst>
          </p:cNvPr>
          <p:cNvSpPr>
            <a:spLocks noGrp="1"/>
          </p:cNvSpPr>
          <p:nvPr>
            <p:ph idx="1"/>
          </p:nvPr>
        </p:nvSpPr>
        <p:spPr/>
        <p:txBody>
          <a:bodyPr>
            <a:normAutofit fontScale="77500" lnSpcReduction="20000"/>
          </a:bodyPr>
          <a:lstStyle/>
          <a:p>
            <a:pPr algn="just"/>
            <a:r>
              <a:rPr lang="en-US" dirty="0"/>
              <a:t>Identify a workplace coordinator who will be responsible for COVID-19 issues and their impact at the workplace.</a:t>
            </a:r>
          </a:p>
          <a:p>
            <a:pPr algn="just"/>
            <a:r>
              <a:rPr lang="en-US" dirty="0"/>
              <a:t>Examine policies for leave, telework, and employee compensation.</a:t>
            </a:r>
          </a:p>
          <a:p>
            <a:pPr algn="just"/>
            <a:r>
              <a:rPr lang="en-US" dirty="0"/>
              <a:t>Leave policies should be flexible and non-punitive, and allow sick employees to stay home and away from co-workers. Leave policies should also account for employees who need to stay home with their children if there are school or childcare closures, or to care for sick family members.</a:t>
            </a:r>
          </a:p>
          <a:p>
            <a:pPr algn="just"/>
            <a:r>
              <a:rPr lang="en-US" dirty="0"/>
              <a:t>When possible, use flexible worksites (e.g., telework) and flexible work hours (e.g., staggered shifts) to help establish policies and practices for social distancing (maintaining distance of approximately 6 feet or 2 meters) between employees and others, especially if social distancing is recommended by state and local health authorities.</a:t>
            </a:r>
          </a:p>
        </p:txBody>
      </p:sp>
    </p:spTree>
    <p:extLst>
      <p:ext uri="{BB962C8B-B14F-4D97-AF65-F5344CB8AC3E}">
        <p14:creationId xmlns:p14="http://schemas.microsoft.com/office/powerpoint/2010/main" val="3797906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FC9F-0023-473D-A02B-B01EB924BE2F}"/>
              </a:ext>
            </a:extLst>
          </p:cNvPr>
          <p:cNvSpPr>
            <a:spLocks noGrp="1"/>
          </p:cNvSpPr>
          <p:nvPr>
            <p:ph type="title"/>
          </p:nvPr>
        </p:nvSpPr>
        <p:spPr>
          <a:xfrm>
            <a:off x="838200" y="365125"/>
            <a:ext cx="10515600" cy="1023837"/>
          </a:xfrm>
        </p:spPr>
        <p:txBody>
          <a:bodyPr>
            <a:normAutofit/>
          </a:bodyPr>
          <a:lstStyle/>
          <a:p>
            <a:r>
              <a:rPr lang="en-US" dirty="0"/>
              <a:t>CDC GUIDANCE CONT.</a:t>
            </a:r>
          </a:p>
        </p:txBody>
      </p:sp>
      <p:sp>
        <p:nvSpPr>
          <p:cNvPr id="3" name="Content Placeholder 2">
            <a:extLst>
              <a:ext uri="{FF2B5EF4-FFF2-40B4-BE49-F238E27FC236}">
                <a16:creationId xmlns:a16="http://schemas.microsoft.com/office/drawing/2014/main" id="{9C408825-406F-46CE-BB4F-03787EE286B8}"/>
              </a:ext>
            </a:extLst>
          </p:cNvPr>
          <p:cNvSpPr>
            <a:spLocks noGrp="1"/>
          </p:cNvSpPr>
          <p:nvPr>
            <p:ph idx="1"/>
          </p:nvPr>
        </p:nvSpPr>
        <p:spPr>
          <a:xfrm>
            <a:off x="624840" y="1034999"/>
            <a:ext cx="10728960" cy="4788001"/>
          </a:xfrm>
        </p:spPr>
        <p:txBody>
          <a:bodyPr>
            <a:noAutofit/>
          </a:bodyPr>
          <a:lstStyle/>
          <a:p>
            <a:pPr algn="just"/>
            <a:r>
              <a:rPr lang="en-US" sz="2400" dirty="0"/>
              <a:t>Review your leave policies with all employees and provide information about available employee assistance services. Share information on steps they can take to protect themselves at work and at home.</a:t>
            </a:r>
          </a:p>
          <a:p>
            <a:pPr algn="just"/>
            <a:r>
              <a:rPr lang="en-US" sz="2400" dirty="0"/>
              <a:t>Identify essential employees and business functions, and other critical inputs such as raw materials, suppliers, subcontractor services/products, and logistics required to maintain business operations. Explore ways you can continue business operations if there are disruptions.</a:t>
            </a:r>
          </a:p>
          <a:p>
            <a:pPr algn="just"/>
            <a:r>
              <a:rPr lang="en-US" sz="2400" dirty="0"/>
              <a:t>Prepare business continuity plans for significant absenteeism, supply chain disruptions, or changes in the way you need to conduct business.</a:t>
            </a:r>
          </a:p>
          <a:p>
            <a:pPr algn="just"/>
            <a:r>
              <a:rPr lang="en-US" sz="2400" dirty="0"/>
              <a:t>Establish an emergency communications plan. Identify key contacts (with back-ups), chain of communications (including suppliers and customers), and processes for tracking and communicating about business and employee status.</a:t>
            </a:r>
          </a:p>
          <a:p>
            <a:pPr algn="just"/>
            <a:r>
              <a:rPr lang="en-US" sz="2400" dirty="0"/>
              <a:t>Share your response plans with employees and clearly communicate expectations. It is important to let employees know plans and expectations if COVID-19 occurs in communities where you have a workplace.</a:t>
            </a:r>
          </a:p>
        </p:txBody>
      </p:sp>
    </p:spTree>
    <p:extLst>
      <p:ext uri="{BB962C8B-B14F-4D97-AF65-F5344CB8AC3E}">
        <p14:creationId xmlns:p14="http://schemas.microsoft.com/office/powerpoint/2010/main" val="338272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FB5564-AF57-4D45-B7EC-0AE7CC10A64C}"/>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3400" dirty="0">
                <a:solidFill>
                  <a:srgbClr val="FFFFFF"/>
                </a:solidFill>
              </a:rPr>
              <a:t>OCCUPATIONAL SAFETY AND HEALTH ADMINISTRATION</a:t>
            </a:r>
          </a:p>
        </p:txBody>
      </p:sp>
      <p:pic>
        <p:nvPicPr>
          <p:cNvPr id="16" name="Content Placeholder 15" descr="A picture containing drawing, table&#10;&#10;Description automatically generated">
            <a:extLst>
              <a:ext uri="{FF2B5EF4-FFF2-40B4-BE49-F238E27FC236}">
                <a16:creationId xmlns:a16="http://schemas.microsoft.com/office/drawing/2014/main" id="{87B7B8B5-342B-47A2-A46E-1C5231A9A8E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34" b="-2"/>
          <a:stretch/>
        </p:blipFill>
        <p:spPr>
          <a:xfrm>
            <a:off x="1258859" y="1120046"/>
            <a:ext cx="5635819" cy="3509504"/>
          </a:xfrm>
          <a:prstGeom prst="rect">
            <a:avLst/>
          </a:prstGeom>
        </p:spPr>
      </p:pic>
      <p:sp>
        <p:nvSpPr>
          <p:cNvPr id="11" name="Rectangle 10" descr="HealthAndSafety">
            <a:extLst>
              <a:ext uri="{FF2B5EF4-FFF2-40B4-BE49-F238E27FC236}">
                <a16:creationId xmlns:a16="http://schemas.microsoft.com/office/drawing/2014/main" id="{1ADE5061-346A-4B18-A876-151622E54E62}"/>
              </a:ext>
            </a:extLst>
          </p:cNvPr>
          <p:cNvSpPr/>
          <p:nvPr/>
        </p:nvSpPr>
        <p:spPr>
          <a:xfrm>
            <a:off x="11562000" y="650240"/>
            <a:ext cx="630000" cy="63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8291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2FC71-EECE-413D-8811-59EED1CBA976}"/>
              </a:ext>
            </a:extLst>
          </p:cNvPr>
          <p:cNvSpPr>
            <a:spLocks noGrp="1"/>
          </p:cNvSpPr>
          <p:nvPr>
            <p:ph idx="1"/>
          </p:nvPr>
        </p:nvSpPr>
        <p:spPr>
          <a:xfrm>
            <a:off x="838200" y="1512000"/>
            <a:ext cx="10515600" cy="4664963"/>
          </a:xfrm>
        </p:spPr>
        <p:txBody>
          <a:bodyPr>
            <a:normAutofit/>
          </a:bodyPr>
          <a:lstStyle/>
          <a:p>
            <a:pPr algn="just"/>
            <a:r>
              <a:rPr lang="en-US" dirty="0"/>
              <a:t>OSHA has prepared their own guidance on preparing workplaces for COVID, available on OSHA website, CDC website.  The guidance's are similar to the ones discussed herein, but have their own nuances.  Therefore, employers should continue to check the OSHA website for updates.</a:t>
            </a:r>
          </a:p>
          <a:p>
            <a:pPr lvl="1" algn="just"/>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https://www.osha.gov/SLTC/covid-19/</a:t>
            </a:r>
            <a:r>
              <a:rPr lang="en-US" dirty="0">
                <a:solidFill>
                  <a:schemeClr val="accent2">
                    <a:lumMod val="75000"/>
                  </a:schemeClr>
                </a:solidFill>
              </a:rPr>
              <a:t> </a:t>
            </a:r>
          </a:p>
          <a:p>
            <a:pPr lvl="1" algn="just"/>
            <a:r>
              <a:rPr lang="en-US" dirty="0">
                <a:solidFill>
                  <a:schemeClr val="accent2">
                    <a:lumMod val="75000"/>
                  </a:schemeClr>
                </a:solidFill>
                <a:hlinkClick r:id="rId4">
                  <a:extLst>
                    <a:ext uri="{A12FA001-AC4F-418D-AE19-62706E023703}">
                      <ahyp:hlinkClr xmlns:ahyp="http://schemas.microsoft.com/office/drawing/2018/hyperlinkcolor" val="tx"/>
                    </a:ext>
                  </a:extLst>
                </a:hlinkClick>
              </a:rPr>
              <a:t>https://www.osha.gov/SLTC/covid-19/news_updates.html</a:t>
            </a:r>
            <a:r>
              <a:rPr lang="en-US" dirty="0">
                <a:solidFill>
                  <a:schemeClr val="accent2">
                    <a:lumMod val="75000"/>
                  </a:schemeClr>
                </a:solidFill>
              </a:rPr>
              <a:t> </a:t>
            </a:r>
          </a:p>
          <a:p>
            <a:pPr lvl="1"/>
            <a:r>
              <a:rPr lang="en-US" dirty="0"/>
              <a:t>Guidance on Preparing Workplaces for Covid-19:  </a:t>
            </a:r>
            <a:r>
              <a:rPr lang="en-US" dirty="0">
                <a:solidFill>
                  <a:schemeClr val="accent2">
                    <a:lumMod val="75000"/>
                  </a:schemeClr>
                </a:solidFill>
                <a:hlinkClick r:id="rId5">
                  <a:extLst>
                    <a:ext uri="{A12FA001-AC4F-418D-AE19-62706E023703}">
                      <ahyp:hlinkClr xmlns:ahyp="http://schemas.microsoft.com/office/drawing/2018/hyperlinkcolor" val="tx"/>
                    </a:ext>
                  </a:extLst>
                </a:hlinkClick>
              </a:rPr>
              <a:t>https://www.osha.gov/Publications/OSHA3990.pdf</a:t>
            </a:r>
            <a:r>
              <a:rPr lang="en-US" dirty="0">
                <a:solidFill>
                  <a:schemeClr val="accent2">
                    <a:lumMod val="75000"/>
                  </a:schemeClr>
                </a:solidFill>
              </a:rPr>
              <a:t> </a:t>
            </a:r>
          </a:p>
        </p:txBody>
      </p:sp>
      <p:sp>
        <p:nvSpPr>
          <p:cNvPr id="2" name="Title 1">
            <a:extLst>
              <a:ext uri="{FF2B5EF4-FFF2-40B4-BE49-F238E27FC236}">
                <a16:creationId xmlns:a16="http://schemas.microsoft.com/office/drawing/2014/main" id="{19654C19-A245-4E68-BAF7-12006B4A9FBE}"/>
              </a:ext>
            </a:extLst>
          </p:cNvPr>
          <p:cNvSpPr>
            <a:spLocks noGrp="1"/>
          </p:cNvSpPr>
          <p:nvPr>
            <p:ph type="title"/>
          </p:nvPr>
        </p:nvSpPr>
        <p:spPr/>
        <p:txBody>
          <a:bodyPr/>
          <a:lstStyle/>
          <a:p>
            <a:r>
              <a:rPr lang="en-US" dirty="0"/>
              <a:t>OSHA</a:t>
            </a:r>
          </a:p>
        </p:txBody>
      </p:sp>
    </p:spTree>
    <p:extLst>
      <p:ext uri="{BB962C8B-B14F-4D97-AF65-F5344CB8AC3E}">
        <p14:creationId xmlns:p14="http://schemas.microsoft.com/office/powerpoint/2010/main" val="1300272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8FFF3-8C92-4C8C-A0D6-3031B09EB725}"/>
              </a:ext>
            </a:extLst>
          </p:cNvPr>
          <p:cNvSpPr>
            <a:spLocks noGrp="1"/>
          </p:cNvSpPr>
          <p:nvPr>
            <p:ph idx="1"/>
          </p:nvPr>
        </p:nvSpPr>
        <p:spPr>
          <a:xfrm>
            <a:off x="838200" y="1117600"/>
            <a:ext cx="10515600" cy="5059362"/>
          </a:xfrm>
        </p:spPr>
        <p:txBody>
          <a:bodyPr>
            <a:normAutofit fontScale="85000" lnSpcReduction="10000"/>
          </a:bodyPr>
          <a:lstStyle/>
          <a:p>
            <a:pPr algn="just"/>
            <a:r>
              <a:rPr lang="en-US" dirty="0"/>
              <a:t>OSHA’s Enforcement Guidance for Recording Cases of COVID-19, specifies that COVID-19 is a recordable illness and that employers are responsible for recording cases of COVID-19 if:</a:t>
            </a:r>
          </a:p>
          <a:p>
            <a:pPr lvl="1" algn="just"/>
            <a:r>
              <a:rPr lang="en-US" sz="2800" dirty="0"/>
              <a:t>The case is a confirmed case of COVID-19;</a:t>
            </a:r>
          </a:p>
          <a:p>
            <a:pPr lvl="1" algn="just"/>
            <a:r>
              <a:rPr lang="en-US" sz="2800" dirty="0"/>
              <a:t>The case is work-related, as defined by 29 C.F.R. 1904.5; and</a:t>
            </a:r>
          </a:p>
          <a:p>
            <a:pPr lvl="1" algn="just"/>
            <a:r>
              <a:rPr lang="en-US" sz="2800" dirty="0"/>
              <a:t>The case involves one or more of the general recording criteria set forth in 29 C.F.R. 1904.7, such as medical treatment beyond first aid or days away from work.</a:t>
            </a:r>
          </a:p>
          <a:p>
            <a:pPr algn="just"/>
            <a:r>
              <a:rPr lang="en-US" dirty="0"/>
              <a:t>On April 10, 2020, OSHA issued relaxed its recordkeeping requirements for employers, other than those in the healthcare industry, emergency response organizations, and correctional institutions, announcing that it will not enforce its recordkeeping requirements, except where (1) there is objective evidence that a COVID-19 case may be work-related; and (2) The evidence was reasonably available to the employer. </a:t>
            </a:r>
          </a:p>
        </p:txBody>
      </p:sp>
      <p:sp>
        <p:nvSpPr>
          <p:cNvPr id="2" name="Title 1">
            <a:extLst>
              <a:ext uri="{FF2B5EF4-FFF2-40B4-BE49-F238E27FC236}">
                <a16:creationId xmlns:a16="http://schemas.microsoft.com/office/drawing/2014/main" id="{546EB6E8-DD25-4953-A9FF-60EF3C3E35A7}"/>
              </a:ext>
            </a:extLst>
          </p:cNvPr>
          <p:cNvSpPr>
            <a:spLocks noGrp="1"/>
          </p:cNvSpPr>
          <p:nvPr>
            <p:ph type="title"/>
          </p:nvPr>
        </p:nvSpPr>
        <p:spPr>
          <a:xfrm>
            <a:off x="426000" y="533600"/>
            <a:ext cx="11340000" cy="685600"/>
          </a:xfrm>
        </p:spPr>
        <p:txBody>
          <a:bodyPr/>
          <a:lstStyle/>
          <a:p>
            <a:r>
              <a:rPr lang="en-US" dirty="0"/>
              <a:t>OSHA</a:t>
            </a:r>
          </a:p>
        </p:txBody>
      </p:sp>
    </p:spTree>
    <p:extLst>
      <p:ext uri="{BB962C8B-B14F-4D97-AF65-F5344CB8AC3E}">
        <p14:creationId xmlns:p14="http://schemas.microsoft.com/office/powerpoint/2010/main" val="356420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8E264-FC77-4EA0-BFB9-D3AA7670782D}"/>
              </a:ext>
            </a:extLst>
          </p:cNvPr>
          <p:cNvSpPr>
            <a:spLocks noGrp="1"/>
          </p:cNvSpPr>
          <p:nvPr>
            <p:ph idx="1"/>
          </p:nvPr>
        </p:nvSpPr>
        <p:spPr>
          <a:xfrm>
            <a:off x="838200" y="1107440"/>
            <a:ext cx="10515600" cy="5069523"/>
          </a:xfrm>
        </p:spPr>
        <p:txBody>
          <a:bodyPr>
            <a:normAutofit fontScale="92500" lnSpcReduction="10000"/>
          </a:bodyPr>
          <a:lstStyle/>
          <a:p>
            <a:pPr algn="just"/>
            <a:r>
              <a:rPr lang="en-US" sz="2400" dirty="0"/>
              <a:t>On May 19, OSHA issued Revised Enforcement Guidance for Recording Cases of COVID-19. Reinstated the above specifications for when COVID-19 is a recordable illness.</a:t>
            </a:r>
          </a:p>
          <a:p>
            <a:pPr algn="just"/>
            <a:r>
              <a:rPr lang="en-US" sz="2400" dirty="0"/>
              <a:t>Guidance provides new information for employers on how to determine if COVID-19 is “work-related.” Because of the difficulty with determining work-relatedness, OSHA will “exercise[e] enforcement discretion to assess employers' efforts in making work-related determinations and consider multiple factors, including:</a:t>
            </a:r>
          </a:p>
          <a:p>
            <a:pPr lvl="1" algn="just"/>
            <a:r>
              <a:rPr lang="en-US" dirty="0"/>
              <a:t>The reasonableness of the employer's investigation into work-relatedness;</a:t>
            </a:r>
          </a:p>
          <a:p>
            <a:pPr lvl="1" algn="just"/>
            <a:r>
              <a:rPr lang="en-US" dirty="0"/>
              <a:t>The evidence available to the employer; and</a:t>
            </a:r>
          </a:p>
          <a:p>
            <a:pPr lvl="1" algn="just"/>
            <a:r>
              <a:rPr lang="en-US" dirty="0"/>
              <a:t>The evidence that a COVID-19 illness was contracted at work.</a:t>
            </a:r>
          </a:p>
          <a:p>
            <a:pPr algn="just"/>
            <a:r>
              <a:rPr lang="en-US" sz="2400" dirty="0"/>
              <a:t>If, after the reasonable and good faith inquiry described above, the employer cannot determine whether it is more likely than not that exposure in the workplace played a causal role with respect to a particular case of COVID-19, the employer does not need to record that COVID-19 illness. </a:t>
            </a:r>
          </a:p>
        </p:txBody>
      </p:sp>
      <p:sp>
        <p:nvSpPr>
          <p:cNvPr id="2" name="Title 1">
            <a:extLst>
              <a:ext uri="{FF2B5EF4-FFF2-40B4-BE49-F238E27FC236}">
                <a16:creationId xmlns:a16="http://schemas.microsoft.com/office/drawing/2014/main" id="{BDE0B217-3E3D-42C9-970C-4DC7EE24C721}"/>
              </a:ext>
            </a:extLst>
          </p:cNvPr>
          <p:cNvSpPr>
            <a:spLocks noGrp="1"/>
          </p:cNvSpPr>
          <p:nvPr>
            <p:ph type="title"/>
          </p:nvPr>
        </p:nvSpPr>
        <p:spPr>
          <a:xfrm>
            <a:off x="426000" y="548732"/>
            <a:ext cx="11340000" cy="675440"/>
          </a:xfrm>
        </p:spPr>
        <p:txBody>
          <a:bodyPr/>
          <a:lstStyle/>
          <a:p>
            <a:r>
              <a:rPr lang="en-US" dirty="0"/>
              <a:t>OSHA</a:t>
            </a:r>
          </a:p>
        </p:txBody>
      </p:sp>
    </p:spTree>
    <p:extLst>
      <p:ext uri="{BB962C8B-B14F-4D97-AF65-F5344CB8AC3E}">
        <p14:creationId xmlns:p14="http://schemas.microsoft.com/office/powerpoint/2010/main" val="384221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AED94-BC0A-4175-B04A-AAD5008BDF86}"/>
              </a:ext>
            </a:extLst>
          </p:cNvPr>
          <p:cNvSpPr>
            <a:spLocks noGrp="1"/>
          </p:cNvSpPr>
          <p:nvPr>
            <p:ph type="ctrTitle"/>
          </p:nvPr>
        </p:nvSpPr>
        <p:spPr>
          <a:xfrm>
            <a:off x="7559812" y="2723322"/>
            <a:ext cx="3510355" cy="2236738"/>
          </a:xfrm>
        </p:spPr>
        <p:txBody>
          <a:bodyPr>
            <a:normAutofit/>
          </a:bodyPr>
          <a:lstStyle/>
          <a:p>
            <a:pPr algn="l"/>
            <a:r>
              <a:rPr lang="en-US" sz="3100" dirty="0">
                <a:solidFill>
                  <a:srgbClr val="FFFFFF"/>
                </a:solidFill>
              </a:rPr>
              <a:t>EQUAL EMPLOYMENT OPPORTUNITY COMMISSION</a:t>
            </a:r>
          </a:p>
        </p:txBody>
      </p:sp>
      <p:pic>
        <p:nvPicPr>
          <p:cNvPr id="11" name="Picture 10" descr="A picture containing food&#10;&#10;Description automatically generated">
            <a:extLst>
              <a:ext uri="{FF2B5EF4-FFF2-40B4-BE49-F238E27FC236}">
                <a16:creationId xmlns:a16="http://schemas.microsoft.com/office/drawing/2014/main" id="{455A02C5-D6F3-4778-BC3B-7975489DBE50}"/>
              </a:ext>
            </a:extLst>
          </p:cNvPr>
          <p:cNvPicPr>
            <a:picLocks noChangeAspect="1"/>
          </p:cNvPicPr>
          <p:nvPr/>
        </p:nvPicPr>
        <p:blipFill rotWithShape="1">
          <a:blip r:embed="rId3">
            <a:extLst>
              <a:ext uri="{28A0092B-C50C-407E-A947-70E740481C1C}">
                <a14:useLocalDpi xmlns:a14="http://schemas.microsoft.com/office/drawing/2010/main" val="0"/>
              </a:ext>
            </a:extLst>
          </a:blip>
          <a:srcRect l="9741" r="4749" b="3"/>
          <a:stretch/>
        </p:blipFill>
        <p:spPr>
          <a:xfrm>
            <a:off x="1258859" y="1120046"/>
            <a:ext cx="5635819" cy="3509504"/>
          </a:xfrm>
          <a:prstGeom prst="rect">
            <a:avLst/>
          </a:prstGeom>
        </p:spPr>
      </p:pic>
    </p:spTree>
    <p:extLst>
      <p:ext uri="{BB962C8B-B14F-4D97-AF65-F5344CB8AC3E}">
        <p14:creationId xmlns:p14="http://schemas.microsoft.com/office/powerpoint/2010/main" val="375362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DF4B-1706-4E48-82EC-90A27995922D}"/>
              </a:ext>
            </a:extLst>
          </p:cNvPr>
          <p:cNvSpPr>
            <a:spLocks noGrp="1"/>
          </p:cNvSpPr>
          <p:nvPr>
            <p:ph type="title"/>
          </p:nvPr>
        </p:nvSpPr>
        <p:spPr>
          <a:xfrm>
            <a:off x="838200" y="365125"/>
            <a:ext cx="10515600" cy="1325563"/>
          </a:xfrm>
        </p:spPr>
        <p:txBody>
          <a:bodyPr>
            <a:normAutofit/>
          </a:bodyPr>
          <a:lstStyle/>
          <a:p>
            <a:pPr algn="ctr"/>
            <a:r>
              <a:rPr lang="en-US" dirty="0"/>
              <a:t>GUIDELINES AND RESOURCES</a:t>
            </a:r>
          </a:p>
        </p:txBody>
      </p:sp>
      <p:graphicFrame>
        <p:nvGraphicFramePr>
          <p:cNvPr id="7" name="Content Placeholder 2">
            <a:extLst>
              <a:ext uri="{FF2B5EF4-FFF2-40B4-BE49-F238E27FC236}">
                <a16:creationId xmlns:a16="http://schemas.microsoft.com/office/drawing/2014/main" id="{A770A80F-74B0-444B-871A-3565BD13AC48}"/>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55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4529-367F-4D39-926B-B507707A37C4}"/>
              </a:ext>
            </a:extLst>
          </p:cNvPr>
          <p:cNvSpPr>
            <a:spLocks noGrp="1"/>
          </p:cNvSpPr>
          <p:nvPr>
            <p:ph type="title"/>
          </p:nvPr>
        </p:nvSpPr>
        <p:spPr/>
        <p:txBody>
          <a:bodyPr/>
          <a:lstStyle/>
          <a:p>
            <a:r>
              <a:rPr lang="en-US" dirty="0"/>
              <a:t>EEOC</a:t>
            </a:r>
          </a:p>
        </p:txBody>
      </p:sp>
      <p:sp>
        <p:nvSpPr>
          <p:cNvPr id="3" name="Content Placeholder 2">
            <a:extLst>
              <a:ext uri="{FF2B5EF4-FFF2-40B4-BE49-F238E27FC236}">
                <a16:creationId xmlns:a16="http://schemas.microsoft.com/office/drawing/2014/main" id="{44E013A5-3DD5-42AB-97FF-300E55DE13CA}"/>
              </a:ext>
            </a:extLst>
          </p:cNvPr>
          <p:cNvSpPr>
            <a:spLocks noGrp="1"/>
          </p:cNvSpPr>
          <p:nvPr>
            <p:ph idx="1"/>
          </p:nvPr>
        </p:nvSpPr>
        <p:spPr/>
        <p:txBody>
          <a:bodyPr>
            <a:normAutofit fontScale="77500" lnSpcReduction="20000"/>
          </a:bodyPr>
          <a:lstStyle/>
          <a:p>
            <a:pPr algn="just"/>
            <a:r>
              <a:rPr lang="en-US" dirty="0"/>
              <a:t>In 2009, the EEOC issued a Guidance called the Pandemic Preparedness in the Workplace and the Americans with Disabilities Act.</a:t>
            </a:r>
          </a:p>
          <a:p>
            <a:pPr algn="just"/>
            <a:r>
              <a:rPr lang="en-US" dirty="0"/>
              <a:t>The EEOC Guidance was re-issued in March 21, 2020 to address the COVID-19 pandemic. The particulars and language of the EEOC Guidance is tracked by Gov. Polis’s Guidance to Employers issued on May 21, 2020, previously discussed.</a:t>
            </a:r>
          </a:p>
          <a:p>
            <a:pPr algn="just"/>
            <a:r>
              <a:rPr lang="en-US" dirty="0"/>
              <a:t>The EEOC Guidance covers return-to-work issues for disability-related inquiries, pre-entry medical screens, retention of medical information, and personal protective gear.</a:t>
            </a:r>
          </a:p>
          <a:p>
            <a:pPr algn="just"/>
            <a:r>
              <a:rPr lang="en-US" dirty="0"/>
              <a:t>The EEOC Guidance are continually updated and inform employers as to the best practices for balancing obligations under the ADA, ADEA and complying with guidelines issued from the CDC.</a:t>
            </a:r>
          </a:p>
        </p:txBody>
      </p:sp>
    </p:spTree>
    <p:extLst>
      <p:ext uri="{BB962C8B-B14F-4D97-AF65-F5344CB8AC3E}">
        <p14:creationId xmlns:p14="http://schemas.microsoft.com/office/powerpoint/2010/main" val="327629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59EC20-F75A-40E2-890D-8B1E432A63E8}"/>
              </a:ext>
            </a:extLst>
          </p:cNvPr>
          <p:cNvPicPr>
            <a:picLocks noGrp="1" noChangeAspect="1"/>
          </p:cNvPicPr>
          <p:nvPr>
            <p:ph idx="1"/>
          </p:nvPr>
        </p:nvPicPr>
        <p:blipFill rotWithShape="1">
          <a:blip r:embed="rId3"/>
          <a:srcRect l="21251" r="14974" b="9091"/>
          <a:stretch/>
        </p:blipFill>
        <p:spPr>
          <a:xfrm>
            <a:off x="4023360" y="91440"/>
            <a:ext cx="8056880" cy="6675120"/>
          </a:xfrm>
          <a:prstGeom prst="rect">
            <a:avLst/>
          </a:prstGeom>
        </p:spPr>
      </p:pic>
      <p:sp>
        <p:nvSpPr>
          <p:cNvPr id="2" name="Title 1">
            <a:extLst>
              <a:ext uri="{FF2B5EF4-FFF2-40B4-BE49-F238E27FC236}">
                <a16:creationId xmlns:a16="http://schemas.microsoft.com/office/drawing/2014/main" id="{0F6B1144-8303-48F8-BAE9-9FF20ADBCC9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latin typeface="Calibri" panose="020F0502020204030204" pitchFamily="34" charset="0"/>
                <a:cs typeface="Calibri" panose="020F0502020204030204" pitchFamily="34" charset="0"/>
              </a:rPr>
              <a:t>MEDICAL SCREENINGS</a:t>
            </a:r>
          </a:p>
        </p:txBody>
      </p:sp>
    </p:spTree>
    <p:extLst>
      <p:ext uri="{BB962C8B-B14F-4D97-AF65-F5344CB8AC3E}">
        <p14:creationId xmlns:p14="http://schemas.microsoft.com/office/powerpoint/2010/main" val="190474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5D4-16EF-4C77-856F-D0136D03DBAB}"/>
              </a:ext>
            </a:extLst>
          </p:cNvPr>
          <p:cNvSpPr>
            <a:spLocks noGrp="1"/>
          </p:cNvSpPr>
          <p:nvPr>
            <p:ph type="title"/>
          </p:nvPr>
        </p:nvSpPr>
        <p:spPr>
          <a:xfrm>
            <a:off x="838200" y="365125"/>
            <a:ext cx="10515600" cy="1025525"/>
          </a:xfrm>
        </p:spPr>
        <p:txBody>
          <a:bodyPr>
            <a:normAutofit/>
          </a:bodyPr>
          <a:lstStyle/>
          <a:p>
            <a:r>
              <a:rPr lang="en-US" sz="3600" cap="all" dirty="0"/>
              <a:t>Colorado Safer at Home Order</a:t>
            </a:r>
          </a:p>
        </p:txBody>
      </p:sp>
      <p:sp>
        <p:nvSpPr>
          <p:cNvPr id="3" name="Content Placeholder 2">
            <a:extLst>
              <a:ext uri="{FF2B5EF4-FFF2-40B4-BE49-F238E27FC236}">
                <a16:creationId xmlns:a16="http://schemas.microsoft.com/office/drawing/2014/main" id="{EEAB8F46-7093-48EF-936B-F99F6A838405}"/>
              </a:ext>
            </a:extLst>
          </p:cNvPr>
          <p:cNvSpPr>
            <a:spLocks noGrp="1"/>
          </p:cNvSpPr>
          <p:nvPr>
            <p:ph idx="1"/>
          </p:nvPr>
        </p:nvSpPr>
        <p:spPr>
          <a:xfrm>
            <a:off x="838200" y="1390650"/>
            <a:ext cx="10515600" cy="5102225"/>
          </a:xfrm>
        </p:spPr>
        <p:txBody>
          <a:bodyPr>
            <a:normAutofit fontScale="92500" lnSpcReduction="20000"/>
          </a:bodyPr>
          <a:lstStyle/>
          <a:p>
            <a:pPr algn="just"/>
            <a:r>
              <a:rPr lang="en-US" dirty="0"/>
              <a:t>Employers are to conduct daily temperature checks and monitor symptoms in employees at the worksite to the greatest extent possible.</a:t>
            </a:r>
          </a:p>
          <a:p>
            <a:pPr algn="just"/>
            <a:r>
              <a:rPr lang="en-US" dirty="0"/>
              <a:t>If daily checks at worksite not practicable, through employee self-assessment at home prior to coming to the worksite.  </a:t>
            </a:r>
          </a:p>
          <a:p>
            <a:pPr algn="just"/>
            <a:r>
              <a:rPr lang="en-US" dirty="0"/>
              <a:t>Employers with over 50 employees in any one location shall, in addition to the above requirements, implement employee screening systems that follow the above requirements in one of the following ways: (1) set up stations at the worksite for symptom screening and temperature checks; or (2) create a business policy that requires at-home employee e self-screening each work day and reporting of the results to the employer prior to entering the worksite.</a:t>
            </a:r>
          </a:p>
        </p:txBody>
      </p:sp>
    </p:spTree>
    <p:extLst>
      <p:ext uri="{BB962C8B-B14F-4D97-AF65-F5344CB8AC3E}">
        <p14:creationId xmlns:p14="http://schemas.microsoft.com/office/powerpoint/2010/main" val="781131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F8D0-8FE3-4208-8ED1-F142772F9160}"/>
              </a:ext>
            </a:extLst>
          </p:cNvPr>
          <p:cNvSpPr>
            <a:spLocks noGrp="1"/>
          </p:cNvSpPr>
          <p:nvPr>
            <p:ph type="title"/>
          </p:nvPr>
        </p:nvSpPr>
        <p:spPr/>
        <p:txBody>
          <a:bodyPr/>
          <a:lstStyle/>
          <a:p>
            <a:r>
              <a:rPr lang="en-US" cap="all" dirty="0"/>
              <a:t>Temperature Check Protocol</a:t>
            </a:r>
          </a:p>
        </p:txBody>
      </p:sp>
      <p:sp>
        <p:nvSpPr>
          <p:cNvPr id="3" name="Content Placeholder 2">
            <a:extLst>
              <a:ext uri="{FF2B5EF4-FFF2-40B4-BE49-F238E27FC236}">
                <a16:creationId xmlns:a16="http://schemas.microsoft.com/office/drawing/2014/main" id="{E14F225A-6DBC-4E69-A1C2-51A5AD5B0EA3}"/>
              </a:ext>
            </a:extLst>
          </p:cNvPr>
          <p:cNvSpPr>
            <a:spLocks noGrp="1"/>
          </p:cNvSpPr>
          <p:nvPr>
            <p:ph idx="1"/>
          </p:nvPr>
        </p:nvSpPr>
        <p:spPr>
          <a:xfrm>
            <a:off x="838200" y="1466850"/>
            <a:ext cx="10515600" cy="4710113"/>
          </a:xfrm>
        </p:spPr>
        <p:txBody>
          <a:bodyPr>
            <a:normAutofit fontScale="92500" lnSpcReduction="10000"/>
          </a:bodyPr>
          <a:lstStyle/>
          <a:p>
            <a:pPr algn="just"/>
            <a:r>
              <a:rPr lang="en-US" dirty="0"/>
              <a:t>Employers should be aware that some people with COVID-19 do not show signs of a fever or are asymptomatic. However, temperature checks are still useful in identifying possible positive cases and help prevent an outbreak in the workplace.</a:t>
            </a:r>
          </a:p>
          <a:p>
            <a:r>
              <a:rPr lang="en-US" dirty="0"/>
              <a:t>Equipment For Temperature Checks</a:t>
            </a:r>
          </a:p>
          <a:p>
            <a:pPr lvl="1"/>
            <a:r>
              <a:rPr lang="en-US" dirty="0"/>
              <a:t>4-6 touchless thermometers.</a:t>
            </a:r>
          </a:p>
          <a:p>
            <a:pPr lvl="1"/>
            <a:r>
              <a:rPr lang="en-US" dirty="0"/>
              <a:t>Alcohol or disinfecting wipes to clean thermometer after each use</a:t>
            </a:r>
          </a:p>
          <a:p>
            <a:pPr lvl="1"/>
            <a:r>
              <a:rPr lang="en-US" dirty="0"/>
              <a:t>Hand sanitizer</a:t>
            </a:r>
          </a:p>
          <a:p>
            <a:pPr lvl="1"/>
            <a:r>
              <a:rPr lang="en-US" dirty="0"/>
              <a:t>Disposable gloves</a:t>
            </a:r>
          </a:p>
          <a:p>
            <a:pPr lvl="1"/>
            <a:r>
              <a:rPr lang="en-US" dirty="0"/>
              <a:t>Employee health screening forms for logging daily checks</a:t>
            </a:r>
          </a:p>
        </p:txBody>
      </p:sp>
    </p:spTree>
    <p:extLst>
      <p:ext uri="{BB962C8B-B14F-4D97-AF65-F5344CB8AC3E}">
        <p14:creationId xmlns:p14="http://schemas.microsoft.com/office/powerpoint/2010/main" val="27193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C185-2ADF-4287-82D3-07BC1D8F5E33}"/>
              </a:ext>
            </a:extLst>
          </p:cNvPr>
          <p:cNvSpPr>
            <a:spLocks noGrp="1"/>
          </p:cNvSpPr>
          <p:nvPr>
            <p:ph type="title"/>
          </p:nvPr>
        </p:nvSpPr>
        <p:spPr>
          <a:xfrm>
            <a:off x="838200" y="442948"/>
            <a:ext cx="10515600" cy="881784"/>
          </a:xfrm>
        </p:spPr>
        <p:txBody>
          <a:bodyPr>
            <a:normAutofit/>
          </a:bodyPr>
          <a:lstStyle/>
          <a:p>
            <a:r>
              <a:rPr lang="en-US" cap="all" dirty="0"/>
              <a:t>Temperature Check Protocol</a:t>
            </a:r>
          </a:p>
        </p:txBody>
      </p:sp>
      <p:sp>
        <p:nvSpPr>
          <p:cNvPr id="3" name="Content Placeholder 2">
            <a:extLst>
              <a:ext uri="{FF2B5EF4-FFF2-40B4-BE49-F238E27FC236}">
                <a16:creationId xmlns:a16="http://schemas.microsoft.com/office/drawing/2014/main" id="{E3B9CBC7-76C9-4E25-BE85-56A767EDD522}"/>
              </a:ext>
            </a:extLst>
          </p:cNvPr>
          <p:cNvSpPr>
            <a:spLocks noGrp="1"/>
          </p:cNvSpPr>
          <p:nvPr>
            <p:ph idx="1"/>
          </p:nvPr>
        </p:nvSpPr>
        <p:spPr>
          <a:xfrm>
            <a:off x="838200" y="1246910"/>
            <a:ext cx="10515600" cy="5086983"/>
          </a:xfrm>
        </p:spPr>
        <p:txBody>
          <a:bodyPr>
            <a:normAutofit fontScale="85000" lnSpcReduction="20000"/>
          </a:bodyPr>
          <a:lstStyle/>
          <a:p>
            <a:pPr algn="just"/>
            <a:r>
              <a:rPr lang="en-US" dirty="0"/>
              <a:t>Tests should be administered consistently and in a non-discriminatory manner.  The EEOC has issued guidance confirming that temperature checks are a permissible screening mechanism to use during the COVID-19 pandemic.</a:t>
            </a:r>
          </a:p>
          <a:p>
            <a:pPr algn="just"/>
            <a:r>
              <a:rPr lang="en-US" dirty="0"/>
              <a:t>Establish baseline temperature that will be considered too high for the employee to enter the workplace. CDC considers a person to have a fever when he or she has a measured temperature of 100.4° F or greater.</a:t>
            </a:r>
          </a:p>
          <a:p>
            <a:pPr lvl="0" algn="just"/>
            <a:r>
              <a:rPr lang="en-US" dirty="0"/>
              <a:t>Provide prior notice of screening to all employees, staff and visitors.  For example, posting notices at the door or front desk.</a:t>
            </a:r>
          </a:p>
          <a:p>
            <a:pPr algn="just"/>
            <a:r>
              <a:rPr lang="en-US" dirty="0"/>
              <a:t>Screenings should be as private as possible.</a:t>
            </a:r>
          </a:p>
          <a:p>
            <a:pPr lvl="0" algn="just"/>
            <a:r>
              <a:rPr lang="en-US" dirty="0"/>
              <a:t>If an employee exhibits symptoms, such as an elevated temperature, the employee should be informed in private immediately that s/he is not allowed to enter the workplace.  </a:t>
            </a:r>
          </a:p>
          <a:p>
            <a:pPr lvl="0" algn="just"/>
            <a:r>
              <a:rPr lang="en-US" dirty="0"/>
              <a:t>Employers should refer to the CDC’s Guidance for Businesses and Employers to Plan and Respond to COVID-19 for updates.</a:t>
            </a:r>
          </a:p>
        </p:txBody>
      </p:sp>
    </p:spTree>
    <p:extLst>
      <p:ext uri="{BB962C8B-B14F-4D97-AF65-F5344CB8AC3E}">
        <p14:creationId xmlns:p14="http://schemas.microsoft.com/office/powerpoint/2010/main" val="2946033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5C8A-B0A6-4172-9D77-1C09C56E26F5}"/>
              </a:ext>
            </a:extLst>
          </p:cNvPr>
          <p:cNvSpPr>
            <a:spLocks noGrp="1"/>
          </p:cNvSpPr>
          <p:nvPr>
            <p:ph type="title"/>
          </p:nvPr>
        </p:nvSpPr>
        <p:spPr>
          <a:xfrm>
            <a:off x="838200" y="365126"/>
            <a:ext cx="10515600" cy="1051080"/>
          </a:xfrm>
        </p:spPr>
        <p:txBody>
          <a:bodyPr>
            <a:normAutofit/>
          </a:bodyPr>
          <a:lstStyle/>
          <a:p>
            <a:r>
              <a:rPr lang="en-US" cap="all" dirty="0"/>
              <a:t>Other Screening Protocols</a:t>
            </a:r>
          </a:p>
        </p:txBody>
      </p:sp>
      <p:sp>
        <p:nvSpPr>
          <p:cNvPr id="3" name="Content Placeholder 2">
            <a:extLst>
              <a:ext uri="{FF2B5EF4-FFF2-40B4-BE49-F238E27FC236}">
                <a16:creationId xmlns:a16="http://schemas.microsoft.com/office/drawing/2014/main" id="{1B355B9A-712E-4C4B-A605-3C77CEFC74E6}"/>
              </a:ext>
            </a:extLst>
          </p:cNvPr>
          <p:cNvSpPr>
            <a:spLocks noGrp="1"/>
          </p:cNvSpPr>
          <p:nvPr>
            <p:ph idx="1"/>
          </p:nvPr>
        </p:nvSpPr>
        <p:spPr>
          <a:xfrm>
            <a:off x="838200" y="1416206"/>
            <a:ext cx="10515600" cy="4760757"/>
          </a:xfrm>
        </p:spPr>
        <p:txBody>
          <a:bodyPr>
            <a:normAutofit fontScale="85000" lnSpcReduction="10000"/>
          </a:bodyPr>
          <a:lstStyle/>
          <a:p>
            <a:pPr algn="just"/>
            <a:r>
              <a:rPr lang="en-US" dirty="0"/>
              <a:t>Employers may implement daily self-assessment and/or certification forms in which an employee is asked to self-report temperature, other symptoms, or potential exposure events. </a:t>
            </a:r>
          </a:p>
          <a:p>
            <a:pPr algn="just"/>
            <a:r>
              <a:rPr lang="en-US" dirty="0"/>
              <a:t>All medical information about a particular employee, including any documented health screening results, must be stored separately from the employee's personnel file.</a:t>
            </a:r>
          </a:p>
          <a:p>
            <a:pPr algn="just"/>
            <a:r>
              <a:rPr lang="en-US" dirty="0"/>
              <a:t>This includes an employee’s statement that s/he has the disease or suspects s/he has the disease, or the employer’s notes or other documentation from questioning an employee about symptoms.</a:t>
            </a:r>
          </a:p>
          <a:p>
            <a:pPr algn="just"/>
            <a:r>
              <a:rPr lang="en-US" dirty="0"/>
              <a:t>Employers should rely on the CDC and other public health authorities for guidance on emerging symptoms associated with COVID-19, and update company self-assessment and/or certification forms as needed.</a:t>
            </a:r>
          </a:p>
        </p:txBody>
      </p:sp>
    </p:spTree>
    <p:extLst>
      <p:ext uri="{BB962C8B-B14F-4D97-AF65-F5344CB8AC3E}">
        <p14:creationId xmlns:p14="http://schemas.microsoft.com/office/powerpoint/2010/main" val="3719840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96DE75CD-D5C1-4B6B-A7C8-8C0408111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53" y="154379"/>
            <a:ext cx="11697195" cy="6703621"/>
          </a:xfrm>
        </p:spPr>
      </p:pic>
    </p:spTree>
    <p:extLst>
      <p:ext uri="{BB962C8B-B14F-4D97-AF65-F5344CB8AC3E}">
        <p14:creationId xmlns:p14="http://schemas.microsoft.com/office/powerpoint/2010/main" val="978959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C9BF7E6-A650-4CEE-8C87-E0B175ABB8F1}"/>
              </a:ext>
            </a:extLst>
          </p:cNvPr>
          <p:cNvPicPr>
            <a:picLocks noGrp="1" noChangeAspect="1"/>
          </p:cNvPicPr>
          <p:nvPr>
            <p:ph idx="1"/>
          </p:nvPr>
        </p:nvPicPr>
        <p:blipFill rotWithShape="1">
          <a:blip r:embed="rId3"/>
          <a:srcRect l="4604" r="24296"/>
          <a:stretch/>
        </p:blipFill>
        <p:spPr>
          <a:xfrm>
            <a:off x="4592320" y="0"/>
            <a:ext cx="7599680" cy="5770880"/>
          </a:xfrm>
          <a:prstGeom prst="rect">
            <a:avLst/>
          </a:prstGeom>
        </p:spPr>
      </p:pic>
      <p:sp>
        <p:nvSpPr>
          <p:cNvPr id="2" name="Title 1">
            <a:extLst>
              <a:ext uri="{FF2B5EF4-FFF2-40B4-BE49-F238E27FC236}">
                <a16:creationId xmlns:a16="http://schemas.microsoft.com/office/drawing/2014/main" id="{AD33E8B5-FF84-48DF-B02F-7D1ADAF97A3F}"/>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cap="all" dirty="0"/>
              <a:t>Contact-Tracing and Monitoring Apps</a:t>
            </a:r>
          </a:p>
        </p:txBody>
      </p:sp>
    </p:spTree>
    <p:extLst>
      <p:ext uri="{BB962C8B-B14F-4D97-AF65-F5344CB8AC3E}">
        <p14:creationId xmlns:p14="http://schemas.microsoft.com/office/powerpoint/2010/main" val="147345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3CA2B-2F1F-4C5B-8DA6-4144EF955450}"/>
              </a:ext>
            </a:extLst>
          </p:cNvPr>
          <p:cNvSpPr>
            <a:spLocks noGrp="1"/>
          </p:cNvSpPr>
          <p:nvPr>
            <p:ph idx="1"/>
          </p:nvPr>
        </p:nvSpPr>
        <p:spPr>
          <a:xfrm>
            <a:off x="688445" y="1790700"/>
            <a:ext cx="5604737" cy="4298250"/>
          </a:xfrm>
        </p:spPr>
        <p:txBody>
          <a:bodyPr>
            <a:normAutofit fontScale="92500" lnSpcReduction="10000"/>
          </a:bodyPr>
          <a:lstStyle/>
          <a:p>
            <a:pPr lvl="1" algn="just"/>
            <a:r>
              <a:rPr lang="en-US" sz="1800" dirty="0"/>
              <a:t>Social-distancing wristbands that monitor distance between employees and vibrate if employees get too close to each other.</a:t>
            </a:r>
          </a:p>
          <a:p>
            <a:pPr lvl="1" algn="just"/>
            <a:r>
              <a:rPr lang="en-US" sz="1800" dirty="0"/>
              <a:t>Geolocation devices that track workers’ movements with GPS and send data to the Cloud.</a:t>
            </a:r>
          </a:p>
          <a:p>
            <a:pPr lvl="1" algn="just"/>
            <a:r>
              <a:rPr lang="en-US" sz="1800" dirty="0"/>
              <a:t>Contact-tracing apps that tracks how close employees get to each other by noting their smartphones' Bluetooth and Wi-Fi signals.</a:t>
            </a:r>
          </a:p>
          <a:p>
            <a:pPr lvl="1" algn="just"/>
            <a:r>
              <a:rPr lang="en-US" sz="1800" dirty="0"/>
              <a:t>Apps that enable companies to create online employee health surveys and map the workplace locations visited by employees with coronavirus infections.</a:t>
            </a:r>
          </a:p>
          <a:p>
            <a:pPr lvl="1" algn="just"/>
            <a:r>
              <a:rPr lang="en-US" sz="1800" dirty="0"/>
              <a:t>RFID-enabled lanyards that record which rooms workers enter or exit, and whether they washed their hands or used hand sanitizer.</a:t>
            </a:r>
          </a:p>
          <a:p>
            <a:pPr lvl="1" algn="just"/>
            <a:r>
              <a:rPr lang="en-US" sz="1800" dirty="0"/>
              <a:t>Biometric technology to take employees’ temperatures with a thermal camera.</a:t>
            </a:r>
          </a:p>
        </p:txBody>
      </p:sp>
      <p:pic>
        <p:nvPicPr>
          <p:cNvPr id="6" name="Picture 5">
            <a:extLst>
              <a:ext uri="{FF2B5EF4-FFF2-40B4-BE49-F238E27FC236}">
                <a16:creationId xmlns:a16="http://schemas.microsoft.com/office/drawing/2014/main" id="{8A625F5D-569A-4FB2-A0E7-8F490890A94B}"/>
              </a:ext>
            </a:extLst>
          </p:cNvPr>
          <p:cNvPicPr>
            <a:picLocks noChangeAspect="1"/>
          </p:cNvPicPr>
          <p:nvPr/>
        </p:nvPicPr>
        <p:blipFill rotWithShape="1">
          <a:blip r:embed="rId3"/>
          <a:srcRect l="3281" r="20910" b="-1"/>
          <a:stretch/>
        </p:blipFill>
        <p:spPr>
          <a:xfrm>
            <a:off x="6655335" y="1790700"/>
            <a:ext cx="4507086" cy="3563372"/>
          </a:xfrm>
          <a:prstGeom prst="rect">
            <a:avLst/>
          </a:prstGeom>
        </p:spPr>
      </p:pic>
      <p:sp>
        <p:nvSpPr>
          <p:cNvPr id="2" name="Title 1">
            <a:extLst>
              <a:ext uri="{FF2B5EF4-FFF2-40B4-BE49-F238E27FC236}">
                <a16:creationId xmlns:a16="http://schemas.microsoft.com/office/drawing/2014/main" id="{8CF9902B-8DDB-437F-9A24-31BCE3601A77}"/>
              </a:ext>
            </a:extLst>
          </p:cNvPr>
          <p:cNvSpPr>
            <a:spLocks noGrp="1"/>
          </p:cNvSpPr>
          <p:nvPr>
            <p:ph type="title"/>
          </p:nvPr>
        </p:nvSpPr>
        <p:spPr/>
        <p:txBody>
          <a:bodyPr/>
          <a:lstStyle/>
          <a:p>
            <a:r>
              <a:rPr lang="en-US" cap="all" dirty="0"/>
              <a:t>Contact-Tracing</a:t>
            </a:r>
            <a:r>
              <a:rPr lang="en-US" cap="all" baseline="0" dirty="0"/>
              <a:t> and Monitoring Apps</a:t>
            </a:r>
            <a:endParaRPr lang="en-US" cap="all" dirty="0"/>
          </a:p>
        </p:txBody>
      </p:sp>
    </p:spTree>
    <p:extLst>
      <p:ext uri="{BB962C8B-B14F-4D97-AF65-F5344CB8AC3E}">
        <p14:creationId xmlns:p14="http://schemas.microsoft.com/office/powerpoint/2010/main" val="1807812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4859-64F5-450A-B743-61939D34FE3E}"/>
              </a:ext>
            </a:extLst>
          </p:cNvPr>
          <p:cNvSpPr>
            <a:spLocks noGrp="1"/>
          </p:cNvSpPr>
          <p:nvPr>
            <p:ph type="title"/>
          </p:nvPr>
        </p:nvSpPr>
        <p:spPr>
          <a:xfrm>
            <a:off x="469200" y="428813"/>
            <a:ext cx="11722800" cy="1150907"/>
          </a:xfrm>
        </p:spPr>
        <p:txBody>
          <a:bodyPr>
            <a:normAutofit/>
          </a:bodyPr>
          <a:lstStyle/>
          <a:p>
            <a:r>
              <a:rPr lang="en-US" sz="3600" cap="all" dirty="0"/>
              <a:t>Legal Issues Relating to Use of Contact Tracing Apps</a:t>
            </a:r>
          </a:p>
        </p:txBody>
      </p:sp>
      <p:sp>
        <p:nvSpPr>
          <p:cNvPr id="3" name="Content Placeholder 2">
            <a:extLst>
              <a:ext uri="{FF2B5EF4-FFF2-40B4-BE49-F238E27FC236}">
                <a16:creationId xmlns:a16="http://schemas.microsoft.com/office/drawing/2014/main" id="{AFADEB0C-0341-4CB5-B820-4C4BA1B3A472}"/>
              </a:ext>
            </a:extLst>
          </p:cNvPr>
          <p:cNvSpPr>
            <a:spLocks noGrp="1"/>
          </p:cNvSpPr>
          <p:nvPr>
            <p:ph idx="1"/>
          </p:nvPr>
        </p:nvSpPr>
        <p:spPr>
          <a:xfrm>
            <a:off x="420000" y="1329120"/>
            <a:ext cx="11340000" cy="4377523"/>
          </a:xfrm>
        </p:spPr>
        <p:txBody>
          <a:bodyPr>
            <a:normAutofit fontScale="85000" lnSpcReduction="10000"/>
          </a:bodyPr>
          <a:lstStyle/>
          <a:p>
            <a:pPr algn="just"/>
            <a:r>
              <a:rPr lang="en-US" dirty="0"/>
              <a:t>ADA prohibits employee disability-related inquiries or medical exams unless they are job-related and consistent with “business necessity.”  Business necessity means an employer has a reasonable belief that (1) employee’s ability to perform essential job functions will be impaired by medical condition; or (2) employee will pose direct threat due to medical condition.</a:t>
            </a:r>
          </a:p>
          <a:p>
            <a:pPr algn="just"/>
            <a:r>
              <a:rPr lang="en-US" dirty="0"/>
              <a:t>EEOC issued guidance that due to COVID-19, employer may require medical examinations of employees, provided exams are consistent with “business necessity.” </a:t>
            </a:r>
          </a:p>
          <a:p>
            <a:pPr algn="just"/>
            <a:r>
              <a:rPr lang="en-US" dirty="0"/>
              <a:t>Employers may make inquiries that are not disability-related (i.e., not likely to elicit information about a disability), such as inquiring about travel-related exposure to pandemic viruses such as COVID-19, regardless of whether COVID-19 constitutes a “direct threat.”  </a:t>
            </a:r>
          </a:p>
        </p:txBody>
      </p:sp>
      <p:sp>
        <p:nvSpPr>
          <p:cNvPr id="4" name="Slide Number Placeholder 3">
            <a:extLst>
              <a:ext uri="{FF2B5EF4-FFF2-40B4-BE49-F238E27FC236}">
                <a16:creationId xmlns:a16="http://schemas.microsoft.com/office/drawing/2014/main" id="{A3F06959-6403-4108-BA1D-9F9A6BCF0BA2}"/>
              </a:ext>
            </a:extLst>
          </p:cNvPr>
          <p:cNvSpPr>
            <a:spLocks noGrp="1"/>
          </p:cNvSpPr>
          <p:nvPr>
            <p:ph type="sldNum" sz="quarter" idx="12"/>
          </p:nvPr>
        </p:nvSpPr>
        <p:spPr/>
        <p:txBody>
          <a:bodyPr/>
          <a:lstStyle/>
          <a:p>
            <a:fld id="{D4E8176A-96F1-423C-8B55-BFAD31C298C4}" type="slidenum">
              <a:rPr lang="en-US" smtClean="0"/>
              <a:t>39</a:t>
            </a:fld>
            <a:endParaRPr lang="en-US" dirty="0"/>
          </a:p>
        </p:txBody>
      </p:sp>
    </p:spTree>
    <p:extLst>
      <p:ext uri="{BB962C8B-B14F-4D97-AF65-F5344CB8AC3E}">
        <p14:creationId xmlns:p14="http://schemas.microsoft.com/office/powerpoint/2010/main" val="23346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B89E-1635-4F12-BA72-A08DB62CC0C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dirty="0"/>
              <a:t>FEDERAL GOVERNMENT: OPENING UP AMERICA AGAIN!</a:t>
            </a:r>
          </a:p>
        </p:txBody>
      </p:sp>
      <p:pic>
        <p:nvPicPr>
          <p:cNvPr id="10" name="Content Placeholder 9">
            <a:extLst>
              <a:ext uri="{FF2B5EF4-FFF2-40B4-BE49-F238E27FC236}">
                <a16:creationId xmlns:a16="http://schemas.microsoft.com/office/drawing/2014/main" id="{8F623FD3-273C-4E34-97E6-AC30D29F27CD}"/>
              </a:ext>
            </a:extLst>
          </p:cNvPr>
          <p:cNvPicPr>
            <a:picLocks noGrp="1" noChangeAspect="1"/>
          </p:cNvPicPr>
          <p:nvPr>
            <p:ph idx="1"/>
          </p:nvPr>
        </p:nvPicPr>
        <p:blipFill rotWithShape="1">
          <a:blip r:embed="rId3"/>
          <a:srcRect l="5144" r="7015"/>
          <a:stretch/>
        </p:blipFill>
        <p:spPr>
          <a:xfrm>
            <a:off x="304800" y="673768"/>
            <a:ext cx="4916144" cy="5391752"/>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Rectangle 5" descr="Bank">
            <a:extLst>
              <a:ext uri="{FF2B5EF4-FFF2-40B4-BE49-F238E27FC236}">
                <a16:creationId xmlns:a16="http://schemas.microsoft.com/office/drawing/2014/main" id="{C8CAD113-4300-4E20-B8FF-A2077EEA53A7}"/>
              </a:ext>
            </a:extLst>
          </p:cNvPr>
          <p:cNvSpPr/>
          <p:nvPr/>
        </p:nvSpPr>
        <p:spPr>
          <a:xfrm>
            <a:off x="11572200" y="561928"/>
            <a:ext cx="630000" cy="63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58120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7206-88A2-473D-8709-686077D28E28}"/>
              </a:ext>
            </a:extLst>
          </p:cNvPr>
          <p:cNvSpPr>
            <a:spLocks noGrp="1"/>
          </p:cNvSpPr>
          <p:nvPr>
            <p:ph type="title"/>
          </p:nvPr>
        </p:nvSpPr>
        <p:spPr>
          <a:xfrm>
            <a:off x="838200" y="365125"/>
            <a:ext cx="10515600" cy="1125745"/>
          </a:xfrm>
        </p:spPr>
        <p:txBody>
          <a:bodyPr/>
          <a:lstStyle/>
          <a:p>
            <a:r>
              <a:rPr lang="en-US" cap="all" dirty="0"/>
              <a:t>Legal Issues Cont.</a:t>
            </a:r>
          </a:p>
        </p:txBody>
      </p:sp>
      <p:sp>
        <p:nvSpPr>
          <p:cNvPr id="3" name="Content Placeholder 2">
            <a:extLst>
              <a:ext uri="{FF2B5EF4-FFF2-40B4-BE49-F238E27FC236}">
                <a16:creationId xmlns:a16="http://schemas.microsoft.com/office/drawing/2014/main" id="{5DA19ABA-2493-4CB1-A5EB-D36181C19655}"/>
              </a:ext>
            </a:extLst>
          </p:cNvPr>
          <p:cNvSpPr>
            <a:spLocks noGrp="1"/>
          </p:cNvSpPr>
          <p:nvPr>
            <p:ph idx="1"/>
          </p:nvPr>
        </p:nvSpPr>
        <p:spPr/>
        <p:txBody>
          <a:bodyPr>
            <a:normAutofit fontScale="92500" lnSpcReduction="20000"/>
          </a:bodyPr>
          <a:lstStyle/>
          <a:p>
            <a:pPr algn="just"/>
            <a:r>
              <a:rPr lang="en-US" dirty="0"/>
              <a:t>HIPPA, which would require employer to obtain written authorization from employee for purposes of obtaining, using and disclosing employee health and geolocation data and other tracing purposes</a:t>
            </a:r>
          </a:p>
          <a:p>
            <a:pPr algn="just"/>
            <a:r>
              <a:rPr lang="en-US" dirty="0"/>
              <a:t>State data privacy and security laws, such as Colorado’s Protections for Consumer Data Privacy Act, to which employers are subject.</a:t>
            </a:r>
          </a:p>
          <a:p>
            <a:pPr algn="just"/>
            <a:r>
              <a:rPr lang="en-US" dirty="0"/>
              <a:t>May implicate Colorado lawful off-duty conduct if employer requires use of the app for monitoring purposes while the employee is off duty. </a:t>
            </a:r>
          </a:p>
        </p:txBody>
      </p:sp>
    </p:spTree>
    <p:extLst>
      <p:ext uri="{BB962C8B-B14F-4D97-AF65-F5344CB8AC3E}">
        <p14:creationId xmlns:p14="http://schemas.microsoft.com/office/powerpoint/2010/main" val="3113219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D305-732A-4225-A08F-DEF378E5F839}"/>
              </a:ext>
            </a:extLst>
          </p:cNvPr>
          <p:cNvSpPr>
            <a:spLocks noGrp="1"/>
          </p:cNvSpPr>
          <p:nvPr>
            <p:ph type="title"/>
          </p:nvPr>
        </p:nvSpPr>
        <p:spPr>
          <a:xfrm>
            <a:off x="838200" y="365126"/>
            <a:ext cx="11272736" cy="1066110"/>
          </a:xfrm>
        </p:spPr>
        <p:txBody>
          <a:bodyPr>
            <a:normAutofit fontScale="90000"/>
          </a:bodyPr>
          <a:lstStyle/>
          <a:p>
            <a:r>
              <a:rPr lang="en-US" sz="3600" cap="all" dirty="0"/>
              <a:t>Employer Considerations Regarding Contact Tracing</a:t>
            </a:r>
          </a:p>
        </p:txBody>
      </p:sp>
      <p:sp>
        <p:nvSpPr>
          <p:cNvPr id="3" name="Content Placeholder 2">
            <a:extLst>
              <a:ext uri="{FF2B5EF4-FFF2-40B4-BE49-F238E27FC236}">
                <a16:creationId xmlns:a16="http://schemas.microsoft.com/office/drawing/2014/main" id="{B2650818-000A-4293-A168-01159F9CBE4A}"/>
              </a:ext>
            </a:extLst>
          </p:cNvPr>
          <p:cNvSpPr>
            <a:spLocks noGrp="1"/>
          </p:cNvSpPr>
          <p:nvPr>
            <p:ph idx="1"/>
          </p:nvPr>
        </p:nvSpPr>
        <p:spPr>
          <a:xfrm>
            <a:off x="838200" y="1431236"/>
            <a:ext cx="10515600" cy="4745727"/>
          </a:xfrm>
        </p:spPr>
        <p:txBody>
          <a:bodyPr>
            <a:normAutofit fontScale="70000" lnSpcReduction="20000"/>
          </a:bodyPr>
          <a:lstStyle/>
          <a:p>
            <a:pPr algn="just"/>
            <a:r>
              <a:rPr lang="en-US" dirty="0"/>
              <a:t>Maintain the confidentiality of employee data, particularly medical information.  Make sure to designate administrative access only to select personnel who need to know if an employee tests positive for COVID-19.</a:t>
            </a:r>
          </a:p>
          <a:p>
            <a:pPr algn="just"/>
            <a:r>
              <a:rPr lang="en-US" dirty="0"/>
              <a:t>Collect as little data as possible or store data for short periods of time.</a:t>
            </a:r>
          </a:p>
          <a:p>
            <a:pPr algn="just"/>
            <a:r>
              <a:rPr lang="en-US" dirty="0"/>
              <a:t>Develop clear policies that describe how the technology works, what data is collected, how the data and app or other technology will be used. </a:t>
            </a:r>
          </a:p>
          <a:p>
            <a:pPr algn="just"/>
            <a:r>
              <a:rPr lang="en-US" dirty="0"/>
              <a:t>Notify employees whether use of the app or technology will require compensable time.</a:t>
            </a:r>
          </a:p>
          <a:p>
            <a:pPr algn="just"/>
            <a:r>
              <a:rPr lang="en-US" dirty="0"/>
              <a:t>Make certain that use of the app or other technology is accessible to employees with disabilities and that reasonable accommodations are available.</a:t>
            </a:r>
          </a:p>
          <a:p>
            <a:pPr algn="just"/>
            <a:r>
              <a:rPr lang="en-US" dirty="0"/>
              <a:t>Undertake measures to keep that information secure and confidential.</a:t>
            </a:r>
          </a:p>
          <a:p>
            <a:pPr algn="just"/>
            <a:r>
              <a:rPr lang="en-US" dirty="0"/>
              <a:t>Update any Employee Manuals to include references to use of contact tracing, and require employees’ written acknowledgment and consent to use of the technology.</a:t>
            </a:r>
          </a:p>
        </p:txBody>
      </p:sp>
    </p:spTree>
    <p:extLst>
      <p:ext uri="{BB962C8B-B14F-4D97-AF65-F5344CB8AC3E}">
        <p14:creationId xmlns:p14="http://schemas.microsoft.com/office/powerpoint/2010/main" val="2587318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8544-2618-470E-A3B9-DE90A4ED861B}"/>
              </a:ext>
            </a:extLst>
          </p:cNvPr>
          <p:cNvSpPr>
            <a:spLocks noGrp="1"/>
          </p:cNvSpPr>
          <p:nvPr>
            <p:ph type="title"/>
          </p:nvPr>
        </p:nvSpPr>
        <p:spPr>
          <a:xfrm>
            <a:off x="629640" y="630936"/>
            <a:ext cx="5895058" cy="2702018"/>
          </a:xfrm>
          <a:noFill/>
        </p:spPr>
        <p:txBody>
          <a:bodyPr vert="horz" lIns="91440" tIns="45720" rIns="91440" bIns="45720" rtlCol="0" anchor="b">
            <a:normAutofit/>
          </a:bodyPr>
          <a:lstStyle/>
          <a:p>
            <a:r>
              <a:rPr lang="en-US" sz="4800" dirty="0">
                <a:solidFill>
                  <a:schemeClr val="bg1"/>
                </a:solidFill>
              </a:rPr>
              <a:t>BEST PRACTICES FOR HYGIENE IN WORKPLACE</a:t>
            </a:r>
          </a:p>
        </p:txBody>
      </p:sp>
      <p:pic>
        <p:nvPicPr>
          <p:cNvPr id="4" name="Content Placeholder 3">
            <a:extLst>
              <a:ext uri="{FF2B5EF4-FFF2-40B4-BE49-F238E27FC236}">
                <a16:creationId xmlns:a16="http://schemas.microsoft.com/office/drawing/2014/main" id="{C7410560-186F-4395-9655-3092FEF71458}"/>
              </a:ext>
            </a:extLst>
          </p:cNvPr>
          <p:cNvPicPr>
            <a:picLocks noGrp="1" noChangeAspect="1"/>
          </p:cNvPicPr>
          <p:nvPr>
            <p:ph idx="1"/>
          </p:nvPr>
        </p:nvPicPr>
        <p:blipFill rotWithShape="1">
          <a:blip r:embed="rId3"/>
          <a:srcRect/>
          <a:stretch/>
        </p:blipFill>
        <p:spPr>
          <a:xfrm>
            <a:off x="6877583" y="630936"/>
            <a:ext cx="4684777" cy="4684777"/>
          </a:xfrm>
          <a:prstGeom prst="rect">
            <a:avLst/>
          </a:prstGeom>
        </p:spPr>
      </p:pic>
    </p:spTree>
    <p:extLst>
      <p:ext uri="{BB962C8B-B14F-4D97-AF65-F5344CB8AC3E}">
        <p14:creationId xmlns:p14="http://schemas.microsoft.com/office/powerpoint/2010/main" val="253150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49E4B-9F22-47A7-B987-6AE2C732A82C}"/>
              </a:ext>
            </a:extLst>
          </p:cNvPr>
          <p:cNvSpPr>
            <a:spLocks noGrp="1"/>
          </p:cNvSpPr>
          <p:nvPr>
            <p:ph idx="1"/>
          </p:nvPr>
        </p:nvSpPr>
        <p:spPr>
          <a:xfrm>
            <a:off x="864885" y="625642"/>
            <a:ext cx="6254496" cy="6055522"/>
          </a:xfrm>
        </p:spPr>
        <p:txBody>
          <a:bodyPr>
            <a:normAutofit/>
          </a:bodyPr>
          <a:lstStyle/>
          <a:p>
            <a:pPr algn="just"/>
            <a:r>
              <a:rPr lang="en-US" sz="2400" dirty="0"/>
              <a:t>Frequently wash your hands with soap and water for at least 20 seconds.  The CDC recommends singing “Happy Birthday.”  But we all hate that song.</a:t>
            </a:r>
          </a:p>
          <a:p>
            <a:pPr algn="just"/>
            <a:r>
              <a:rPr lang="en-US" sz="2400" dirty="0"/>
              <a:t>The chorus of “Stayin’ Alive” by the Bee Gees is 24 seconds long, so you are assured of clean hands.  </a:t>
            </a:r>
          </a:p>
          <a:p>
            <a:pPr algn="just"/>
            <a:r>
              <a:rPr lang="en-US" sz="2400" dirty="0"/>
              <a:t>For hip older people or the younger generation, sing the chorus for Lizzo’s “Truth Hurts.”  </a:t>
            </a:r>
          </a:p>
          <a:p>
            <a:pPr algn="just"/>
            <a:r>
              <a:rPr lang="en-US" sz="2400" dirty="0"/>
              <a:t>You can tell your children to sing “It’s a Small World,” but you will be singing that song forever.  Starting now.  You’re welcome.</a:t>
            </a:r>
          </a:p>
          <a:p>
            <a:pPr algn="just"/>
            <a:r>
              <a:rPr lang="en-US" sz="2400" dirty="0"/>
              <a:t>For the highbrow, Lady Macbeth’s monologue of “out, damned spot” (accompanying meme courtesy of the </a:t>
            </a:r>
            <a:r>
              <a:rPr lang="en-US" sz="2400" dirty="0" err="1"/>
              <a:t>Fossilheads</a:t>
            </a:r>
            <a:r>
              <a:rPr lang="en-US" sz="2400" dirty="0"/>
              <a:t>).</a:t>
            </a:r>
          </a:p>
        </p:txBody>
      </p:sp>
      <p:pic>
        <p:nvPicPr>
          <p:cNvPr id="5" name="Picture 4">
            <a:extLst>
              <a:ext uri="{FF2B5EF4-FFF2-40B4-BE49-F238E27FC236}">
                <a16:creationId xmlns:a16="http://schemas.microsoft.com/office/drawing/2014/main" id="{537D68E4-BD4D-4E67-B2BF-AFC909EEED68}"/>
              </a:ext>
            </a:extLst>
          </p:cNvPr>
          <p:cNvPicPr>
            <a:picLocks noChangeAspect="1"/>
          </p:cNvPicPr>
          <p:nvPr/>
        </p:nvPicPr>
        <p:blipFill rotWithShape="1">
          <a:blip r:embed="rId3"/>
          <a:srcRect l="2947" r="3737"/>
          <a:stretch/>
        </p:blipFill>
        <p:spPr>
          <a:xfrm>
            <a:off x="7600393" y="132347"/>
            <a:ext cx="4456853" cy="6641431"/>
          </a:xfrm>
          <a:prstGeom prst="rect">
            <a:avLst/>
          </a:prstGeom>
        </p:spPr>
      </p:pic>
    </p:spTree>
    <p:extLst>
      <p:ext uri="{BB962C8B-B14F-4D97-AF65-F5344CB8AC3E}">
        <p14:creationId xmlns:p14="http://schemas.microsoft.com/office/powerpoint/2010/main" val="161126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77020-8B4F-4D84-B985-031E24D03F67}"/>
              </a:ext>
            </a:extLst>
          </p:cNvPr>
          <p:cNvSpPr>
            <a:spLocks noGrp="1"/>
          </p:cNvSpPr>
          <p:nvPr>
            <p:ph idx="1"/>
          </p:nvPr>
        </p:nvSpPr>
        <p:spPr>
          <a:xfrm>
            <a:off x="838200" y="636608"/>
            <a:ext cx="10515600" cy="5540355"/>
          </a:xfrm>
        </p:spPr>
        <p:txBody>
          <a:bodyPr>
            <a:normAutofit fontScale="85000" lnSpcReduction="10000"/>
          </a:bodyPr>
          <a:lstStyle/>
          <a:p>
            <a:pPr algn="just"/>
            <a:r>
              <a:rPr lang="en-US" dirty="0"/>
              <a:t>Avoid touching your eyes, nose, or mouth with unwashed hands.</a:t>
            </a:r>
          </a:p>
          <a:p>
            <a:pPr algn="just"/>
            <a:r>
              <a:rPr lang="en-US" dirty="0"/>
              <a:t>If soap and running water are not available, use an alcohol based hand rub that contains at least 60% alcohol.</a:t>
            </a:r>
          </a:p>
          <a:p>
            <a:pPr algn="just"/>
            <a:r>
              <a:rPr lang="en-US" dirty="0"/>
              <a:t>Put sanitizing hand rub dispensers in prominent places around the workplace. Make sure these dispensers are regularly refilled.</a:t>
            </a:r>
          </a:p>
          <a:p>
            <a:pPr algn="just"/>
            <a:r>
              <a:rPr lang="en-US" dirty="0"/>
              <a:t>Routinely clean all frequently touched surfaces in the workplace, such as desks, doorknobs, keyboards, mouse and mouse pad, desk drawer handles, phones, countertops in breakroom.</a:t>
            </a:r>
          </a:p>
          <a:p>
            <a:pPr algn="just"/>
            <a:r>
              <a:rPr lang="en-US" dirty="0"/>
              <a:t>Employers should provide disposable wipes or other cleaning supplies for employees to clean down their work spaces and other common surfaces.</a:t>
            </a:r>
          </a:p>
          <a:p>
            <a:pPr algn="just"/>
            <a:r>
              <a:rPr lang="en-US" dirty="0"/>
              <a:t>Provide clients and the public with tissues and trash receptacles and access to sanitizer.</a:t>
            </a:r>
          </a:p>
          <a:p>
            <a:pPr algn="just"/>
            <a:r>
              <a:rPr lang="en-US" dirty="0"/>
              <a:t>Encourage respiratory etiquette, including covering coughs and sneezes.</a:t>
            </a:r>
          </a:p>
          <a:p>
            <a:endParaRPr lang="en-US" dirty="0"/>
          </a:p>
        </p:txBody>
      </p:sp>
    </p:spTree>
    <p:extLst>
      <p:ext uri="{BB962C8B-B14F-4D97-AF65-F5344CB8AC3E}">
        <p14:creationId xmlns:p14="http://schemas.microsoft.com/office/powerpoint/2010/main" val="458789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DFB13-C62E-4448-B29A-4FA5825B28A8}"/>
              </a:ext>
            </a:extLst>
          </p:cNvPr>
          <p:cNvSpPr>
            <a:spLocks noGrp="1"/>
          </p:cNvSpPr>
          <p:nvPr>
            <p:ph idx="1"/>
          </p:nvPr>
        </p:nvSpPr>
        <p:spPr>
          <a:xfrm>
            <a:off x="838200" y="583587"/>
            <a:ext cx="10515600" cy="5690826"/>
          </a:xfrm>
        </p:spPr>
        <p:txBody>
          <a:bodyPr>
            <a:normAutofit fontScale="92500" lnSpcReduction="10000"/>
          </a:bodyPr>
          <a:lstStyle/>
          <a:p>
            <a:pPr algn="just"/>
            <a:r>
              <a:rPr lang="en-US" dirty="0"/>
              <a:t>Discourage workers from using other workers’ phones, desks, offices, or other work tools and equipment, when possible.</a:t>
            </a:r>
          </a:p>
          <a:p>
            <a:pPr algn="just"/>
            <a:r>
              <a:rPr lang="en-US" dirty="0"/>
              <a:t>Maintain regular housekeeping practices, including routine cleaning and disinfecting of surfaces, equipment, and other elements of the work environment. </a:t>
            </a:r>
          </a:p>
          <a:p>
            <a:pPr algn="just"/>
            <a:r>
              <a:rPr lang="en-US" dirty="0"/>
              <a:t>When choosing cleaning chemicals, employers should consult information on Environmental Protection Agency (EPA)-approved disinfectant labels with claims against emerging viral pathogens. Products with EPA-approved emerging viral pathogens claims are expected to be effective against SARS-CoV-2 based on data for harder to kill viruses. </a:t>
            </a:r>
          </a:p>
          <a:p>
            <a:pPr algn="just"/>
            <a:r>
              <a:rPr lang="en-US" dirty="0"/>
              <a:t>Provide a face mask, if feasible and available, and ask employees to wear it, if tolerated and in compliance with ADA or Title VII. </a:t>
            </a:r>
          </a:p>
        </p:txBody>
      </p:sp>
    </p:spTree>
    <p:extLst>
      <p:ext uri="{BB962C8B-B14F-4D97-AF65-F5344CB8AC3E}">
        <p14:creationId xmlns:p14="http://schemas.microsoft.com/office/powerpoint/2010/main" val="2092200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object 642"/>
          <p:cNvSpPr/>
          <p:nvPr/>
        </p:nvSpPr>
        <p:spPr>
          <a:xfrm>
            <a:off x="2367298" y="961914"/>
            <a:ext cx="7762819" cy="261320"/>
          </a:xfrm>
          <a:custGeom>
            <a:avLst/>
            <a:gdLst/>
            <a:ahLst/>
            <a:cxnLst/>
            <a:rect l="l" t="t" r="r" b="b"/>
            <a:pathLst>
              <a:path w="8797861" h="296163">
                <a:moveTo>
                  <a:pt x="0" y="296163"/>
                </a:moveTo>
                <a:lnTo>
                  <a:pt x="8797861" y="296163"/>
                </a:lnTo>
                <a:lnTo>
                  <a:pt x="8797861" y="0"/>
                </a:lnTo>
                <a:lnTo>
                  <a:pt x="0" y="0"/>
                </a:lnTo>
                <a:lnTo>
                  <a:pt x="0" y="296163"/>
                </a:lnTo>
                <a:close/>
              </a:path>
            </a:pathLst>
          </a:custGeom>
          <a:solidFill>
            <a:srgbClr val="EBEDEF"/>
          </a:solidFill>
        </p:spPr>
        <p:txBody>
          <a:bodyPr wrap="square" lIns="0" tIns="0" rIns="0" bIns="0" rtlCol="0">
            <a:noAutofit/>
          </a:bodyPr>
          <a:lstStyle/>
          <a:p>
            <a:endParaRPr sz="1588" dirty="0"/>
          </a:p>
        </p:txBody>
      </p:sp>
      <p:sp>
        <p:nvSpPr>
          <p:cNvPr id="643" name="object 643"/>
          <p:cNvSpPr/>
          <p:nvPr/>
        </p:nvSpPr>
        <p:spPr>
          <a:xfrm>
            <a:off x="1658471" y="0"/>
            <a:ext cx="8875059" cy="971169"/>
          </a:xfrm>
          <a:custGeom>
            <a:avLst/>
            <a:gdLst/>
            <a:ahLst/>
            <a:cxnLst/>
            <a:rect l="l" t="t" r="r" b="b"/>
            <a:pathLst>
              <a:path w="10058400" h="1100658">
                <a:moveTo>
                  <a:pt x="0" y="1100658"/>
                </a:moveTo>
                <a:lnTo>
                  <a:pt x="10058400" y="1100658"/>
                </a:lnTo>
                <a:lnTo>
                  <a:pt x="10058400" y="0"/>
                </a:lnTo>
                <a:lnTo>
                  <a:pt x="0" y="0"/>
                </a:lnTo>
                <a:lnTo>
                  <a:pt x="0" y="1100658"/>
                </a:lnTo>
                <a:close/>
              </a:path>
            </a:pathLst>
          </a:custGeom>
          <a:solidFill>
            <a:srgbClr val="15213A"/>
          </a:solidFill>
        </p:spPr>
        <p:txBody>
          <a:bodyPr wrap="square" lIns="0" tIns="0" rIns="0" bIns="0" rtlCol="0">
            <a:noAutofit/>
          </a:bodyPr>
          <a:lstStyle/>
          <a:p>
            <a:endParaRPr sz="1588" dirty="0"/>
          </a:p>
        </p:txBody>
      </p:sp>
      <p:sp>
        <p:nvSpPr>
          <p:cNvPr id="644" name="object 644"/>
          <p:cNvSpPr/>
          <p:nvPr/>
        </p:nvSpPr>
        <p:spPr>
          <a:xfrm>
            <a:off x="1807799" y="1103781"/>
            <a:ext cx="1086051" cy="1086051"/>
          </a:xfrm>
          <a:custGeom>
            <a:avLst/>
            <a:gdLst/>
            <a:ahLst/>
            <a:cxnLst/>
            <a:rect l="l" t="t" r="r" b="b"/>
            <a:pathLst>
              <a:path w="1230858" h="1230858">
                <a:moveTo>
                  <a:pt x="665903" y="2040"/>
                </a:moveTo>
                <a:lnTo>
                  <a:pt x="615429" y="0"/>
                </a:lnTo>
                <a:lnTo>
                  <a:pt x="564954" y="2040"/>
                </a:lnTo>
                <a:lnTo>
                  <a:pt x="515603" y="8054"/>
                </a:lnTo>
                <a:lnTo>
                  <a:pt x="467535" y="17886"/>
                </a:lnTo>
                <a:lnTo>
                  <a:pt x="420906" y="31375"/>
                </a:lnTo>
                <a:lnTo>
                  <a:pt x="375877" y="48363"/>
                </a:lnTo>
                <a:lnTo>
                  <a:pt x="332605" y="68693"/>
                </a:lnTo>
                <a:lnTo>
                  <a:pt x="291248" y="92205"/>
                </a:lnTo>
                <a:lnTo>
                  <a:pt x="251965" y="118742"/>
                </a:lnTo>
                <a:lnTo>
                  <a:pt x="214915" y="148145"/>
                </a:lnTo>
                <a:lnTo>
                  <a:pt x="180255" y="180255"/>
                </a:lnTo>
                <a:lnTo>
                  <a:pt x="148145" y="214915"/>
                </a:lnTo>
                <a:lnTo>
                  <a:pt x="118742" y="251965"/>
                </a:lnTo>
                <a:lnTo>
                  <a:pt x="92205" y="291248"/>
                </a:lnTo>
                <a:lnTo>
                  <a:pt x="68693" y="332605"/>
                </a:lnTo>
                <a:lnTo>
                  <a:pt x="48363" y="375877"/>
                </a:lnTo>
                <a:lnTo>
                  <a:pt x="31375" y="420906"/>
                </a:lnTo>
                <a:lnTo>
                  <a:pt x="17886" y="467535"/>
                </a:lnTo>
                <a:lnTo>
                  <a:pt x="8054" y="515603"/>
                </a:lnTo>
                <a:lnTo>
                  <a:pt x="2040" y="564954"/>
                </a:lnTo>
                <a:lnTo>
                  <a:pt x="0" y="615429"/>
                </a:lnTo>
                <a:lnTo>
                  <a:pt x="2040" y="665903"/>
                </a:lnTo>
                <a:lnTo>
                  <a:pt x="8054" y="715254"/>
                </a:lnTo>
                <a:lnTo>
                  <a:pt x="17886" y="763324"/>
                </a:lnTo>
                <a:lnTo>
                  <a:pt x="31375" y="809953"/>
                </a:lnTo>
                <a:lnTo>
                  <a:pt x="48363" y="854983"/>
                </a:lnTo>
                <a:lnTo>
                  <a:pt x="68693" y="898256"/>
                </a:lnTo>
                <a:lnTo>
                  <a:pt x="92205" y="939613"/>
                </a:lnTo>
                <a:lnTo>
                  <a:pt x="118742" y="978897"/>
                </a:lnTo>
                <a:lnTo>
                  <a:pt x="148145" y="1015948"/>
                </a:lnTo>
                <a:lnTo>
                  <a:pt x="180255" y="1050609"/>
                </a:lnTo>
                <a:lnTo>
                  <a:pt x="214915" y="1082720"/>
                </a:lnTo>
                <a:lnTo>
                  <a:pt x="251965" y="1112124"/>
                </a:lnTo>
                <a:lnTo>
                  <a:pt x="291248" y="1138661"/>
                </a:lnTo>
                <a:lnTo>
                  <a:pt x="332605" y="1162175"/>
                </a:lnTo>
                <a:lnTo>
                  <a:pt x="375877" y="1182505"/>
                </a:lnTo>
                <a:lnTo>
                  <a:pt x="420906" y="1199494"/>
                </a:lnTo>
                <a:lnTo>
                  <a:pt x="467535" y="1212984"/>
                </a:lnTo>
                <a:lnTo>
                  <a:pt x="515603" y="1222815"/>
                </a:lnTo>
                <a:lnTo>
                  <a:pt x="564954" y="1228831"/>
                </a:lnTo>
                <a:lnTo>
                  <a:pt x="615115" y="1230858"/>
                </a:lnTo>
                <a:lnTo>
                  <a:pt x="615743" y="1230858"/>
                </a:lnTo>
                <a:lnTo>
                  <a:pt x="665903" y="1228831"/>
                </a:lnTo>
                <a:lnTo>
                  <a:pt x="715254" y="1222815"/>
                </a:lnTo>
                <a:lnTo>
                  <a:pt x="763323" y="1212984"/>
                </a:lnTo>
                <a:lnTo>
                  <a:pt x="809951" y="1199494"/>
                </a:lnTo>
                <a:lnTo>
                  <a:pt x="854981" y="1182505"/>
                </a:lnTo>
                <a:lnTo>
                  <a:pt x="898253" y="1162175"/>
                </a:lnTo>
                <a:lnTo>
                  <a:pt x="939610" y="1138661"/>
                </a:lnTo>
                <a:lnTo>
                  <a:pt x="978892" y="1112124"/>
                </a:lnTo>
                <a:lnTo>
                  <a:pt x="1015943" y="1082720"/>
                </a:lnTo>
                <a:lnTo>
                  <a:pt x="1050602" y="1050609"/>
                </a:lnTo>
                <a:lnTo>
                  <a:pt x="1082713" y="1015948"/>
                </a:lnTo>
                <a:lnTo>
                  <a:pt x="1112115" y="978897"/>
                </a:lnTo>
                <a:lnTo>
                  <a:pt x="1138652" y="939613"/>
                </a:lnTo>
                <a:lnTo>
                  <a:pt x="1162165" y="898256"/>
                </a:lnTo>
                <a:lnTo>
                  <a:pt x="1182494" y="854983"/>
                </a:lnTo>
                <a:lnTo>
                  <a:pt x="1199483" y="809953"/>
                </a:lnTo>
                <a:lnTo>
                  <a:pt x="1212972" y="763324"/>
                </a:lnTo>
                <a:lnTo>
                  <a:pt x="1222803" y="715254"/>
                </a:lnTo>
                <a:lnTo>
                  <a:pt x="1228818" y="665903"/>
                </a:lnTo>
                <a:lnTo>
                  <a:pt x="1230858" y="615429"/>
                </a:lnTo>
                <a:lnTo>
                  <a:pt x="1228818" y="564954"/>
                </a:lnTo>
                <a:lnTo>
                  <a:pt x="1222803" y="515603"/>
                </a:lnTo>
                <a:lnTo>
                  <a:pt x="1212972" y="467535"/>
                </a:lnTo>
                <a:lnTo>
                  <a:pt x="1199483" y="420906"/>
                </a:lnTo>
                <a:lnTo>
                  <a:pt x="1182494" y="375877"/>
                </a:lnTo>
                <a:lnTo>
                  <a:pt x="1162165" y="332605"/>
                </a:lnTo>
                <a:lnTo>
                  <a:pt x="1138652" y="291248"/>
                </a:lnTo>
                <a:lnTo>
                  <a:pt x="1112115" y="251965"/>
                </a:lnTo>
                <a:lnTo>
                  <a:pt x="1082713" y="214915"/>
                </a:lnTo>
                <a:lnTo>
                  <a:pt x="1050602" y="180255"/>
                </a:lnTo>
                <a:lnTo>
                  <a:pt x="1015943" y="148145"/>
                </a:lnTo>
                <a:lnTo>
                  <a:pt x="978892" y="118742"/>
                </a:lnTo>
                <a:lnTo>
                  <a:pt x="939610" y="92205"/>
                </a:lnTo>
                <a:lnTo>
                  <a:pt x="898253" y="68693"/>
                </a:lnTo>
                <a:lnTo>
                  <a:pt x="854981" y="48363"/>
                </a:lnTo>
                <a:lnTo>
                  <a:pt x="809951" y="31375"/>
                </a:lnTo>
                <a:lnTo>
                  <a:pt x="763323" y="17886"/>
                </a:lnTo>
                <a:lnTo>
                  <a:pt x="715254" y="8054"/>
                </a:lnTo>
                <a:lnTo>
                  <a:pt x="665903" y="2040"/>
                </a:lnTo>
                <a:close/>
              </a:path>
            </a:pathLst>
          </a:custGeom>
          <a:solidFill>
            <a:srgbClr val="005EAA"/>
          </a:solidFill>
        </p:spPr>
        <p:txBody>
          <a:bodyPr wrap="square" lIns="0" tIns="0" rIns="0" bIns="0" rtlCol="0">
            <a:noAutofit/>
          </a:bodyPr>
          <a:lstStyle/>
          <a:p>
            <a:endParaRPr sz="1588" dirty="0"/>
          </a:p>
        </p:txBody>
      </p:sp>
      <p:sp>
        <p:nvSpPr>
          <p:cNvPr id="645" name="object 645"/>
          <p:cNvSpPr/>
          <p:nvPr/>
        </p:nvSpPr>
        <p:spPr>
          <a:xfrm>
            <a:off x="1658471" y="1665531"/>
            <a:ext cx="1606273" cy="192248"/>
          </a:xfrm>
          <a:custGeom>
            <a:avLst/>
            <a:gdLst/>
            <a:ahLst/>
            <a:cxnLst/>
            <a:rect l="l" t="t" r="r" b="b"/>
            <a:pathLst>
              <a:path w="1820443" h="217881">
                <a:moveTo>
                  <a:pt x="0" y="217881"/>
                </a:moveTo>
                <a:lnTo>
                  <a:pt x="1820443" y="217881"/>
                </a:lnTo>
                <a:lnTo>
                  <a:pt x="1820443" y="0"/>
                </a:lnTo>
                <a:lnTo>
                  <a:pt x="0" y="0"/>
                </a:lnTo>
                <a:lnTo>
                  <a:pt x="0" y="217881"/>
                </a:lnTo>
                <a:close/>
              </a:path>
            </a:pathLst>
          </a:custGeom>
          <a:solidFill>
            <a:srgbClr val="94C829"/>
          </a:solidFill>
        </p:spPr>
        <p:txBody>
          <a:bodyPr wrap="square" lIns="0" tIns="0" rIns="0" bIns="0" rtlCol="0">
            <a:noAutofit/>
          </a:bodyPr>
          <a:lstStyle/>
          <a:p>
            <a:endParaRPr sz="1588" dirty="0"/>
          </a:p>
        </p:txBody>
      </p:sp>
      <p:sp>
        <p:nvSpPr>
          <p:cNvPr id="646" name="object 646"/>
          <p:cNvSpPr/>
          <p:nvPr/>
        </p:nvSpPr>
        <p:spPr>
          <a:xfrm>
            <a:off x="1658471" y="1663995"/>
            <a:ext cx="1606273" cy="43332"/>
          </a:xfrm>
          <a:custGeom>
            <a:avLst/>
            <a:gdLst/>
            <a:ahLst/>
            <a:cxnLst/>
            <a:rect l="l" t="t" r="r" b="b"/>
            <a:pathLst>
              <a:path w="1820443" h="49110">
                <a:moveTo>
                  <a:pt x="0" y="49110"/>
                </a:moveTo>
                <a:lnTo>
                  <a:pt x="1820443" y="49110"/>
                </a:lnTo>
                <a:lnTo>
                  <a:pt x="1820443" y="0"/>
                </a:lnTo>
                <a:lnTo>
                  <a:pt x="0" y="0"/>
                </a:lnTo>
                <a:lnTo>
                  <a:pt x="0" y="49110"/>
                </a:lnTo>
                <a:close/>
              </a:path>
            </a:pathLst>
          </a:custGeom>
          <a:solidFill>
            <a:srgbClr val="AED32B"/>
          </a:solidFill>
        </p:spPr>
        <p:txBody>
          <a:bodyPr wrap="square" lIns="0" tIns="0" rIns="0" bIns="0" rtlCol="0">
            <a:noAutofit/>
          </a:bodyPr>
          <a:lstStyle/>
          <a:p>
            <a:endParaRPr sz="1588" dirty="0"/>
          </a:p>
        </p:txBody>
      </p:sp>
      <p:sp>
        <p:nvSpPr>
          <p:cNvPr id="647" name="object 647"/>
          <p:cNvSpPr/>
          <p:nvPr/>
        </p:nvSpPr>
        <p:spPr>
          <a:xfrm>
            <a:off x="1658471" y="1983463"/>
            <a:ext cx="1606273" cy="76973"/>
          </a:xfrm>
          <a:custGeom>
            <a:avLst/>
            <a:gdLst/>
            <a:ahLst/>
            <a:cxnLst/>
            <a:rect l="l" t="t" r="r" b="b"/>
            <a:pathLst>
              <a:path w="1820443" h="87236">
                <a:moveTo>
                  <a:pt x="1820443" y="87236"/>
                </a:moveTo>
                <a:lnTo>
                  <a:pt x="1820443" y="0"/>
                </a:lnTo>
                <a:lnTo>
                  <a:pt x="0" y="0"/>
                </a:lnTo>
                <a:lnTo>
                  <a:pt x="0" y="87236"/>
                </a:lnTo>
                <a:lnTo>
                  <a:pt x="1820443" y="87236"/>
                </a:lnTo>
                <a:close/>
              </a:path>
            </a:pathLst>
          </a:custGeom>
          <a:solidFill>
            <a:srgbClr val="7AA228"/>
          </a:solidFill>
        </p:spPr>
        <p:txBody>
          <a:bodyPr wrap="square" lIns="0" tIns="0" rIns="0" bIns="0" rtlCol="0">
            <a:noAutofit/>
          </a:bodyPr>
          <a:lstStyle/>
          <a:p>
            <a:endParaRPr sz="1588" dirty="0"/>
          </a:p>
        </p:txBody>
      </p:sp>
      <p:sp>
        <p:nvSpPr>
          <p:cNvPr id="648" name="object 648"/>
          <p:cNvSpPr/>
          <p:nvPr/>
        </p:nvSpPr>
        <p:spPr>
          <a:xfrm>
            <a:off x="1658471" y="1839031"/>
            <a:ext cx="1606273" cy="27107"/>
          </a:xfrm>
          <a:custGeom>
            <a:avLst/>
            <a:gdLst/>
            <a:ahLst/>
            <a:cxnLst/>
            <a:rect l="l" t="t" r="r" b="b"/>
            <a:pathLst>
              <a:path w="1820443" h="30721">
                <a:moveTo>
                  <a:pt x="0" y="30721"/>
                </a:moveTo>
                <a:lnTo>
                  <a:pt x="1820443" y="30721"/>
                </a:lnTo>
                <a:lnTo>
                  <a:pt x="1820443" y="0"/>
                </a:lnTo>
                <a:lnTo>
                  <a:pt x="0" y="0"/>
                </a:lnTo>
                <a:lnTo>
                  <a:pt x="0" y="30721"/>
                </a:lnTo>
                <a:close/>
              </a:path>
            </a:pathLst>
          </a:custGeom>
          <a:solidFill>
            <a:srgbClr val="6E9E16"/>
          </a:solidFill>
        </p:spPr>
        <p:txBody>
          <a:bodyPr wrap="square" lIns="0" tIns="0" rIns="0" bIns="0" rtlCol="0">
            <a:noAutofit/>
          </a:bodyPr>
          <a:lstStyle/>
          <a:p>
            <a:endParaRPr sz="1588" dirty="0"/>
          </a:p>
        </p:txBody>
      </p:sp>
      <p:sp>
        <p:nvSpPr>
          <p:cNvPr id="649" name="object 649"/>
          <p:cNvSpPr/>
          <p:nvPr/>
        </p:nvSpPr>
        <p:spPr>
          <a:xfrm>
            <a:off x="1658471" y="1857778"/>
            <a:ext cx="1606273" cy="140308"/>
          </a:xfrm>
          <a:custGeom>
            <a:avLst/>
            <a:gdLst/>
            <a:ahLst/>
            <a:cxnLst/>
            <a:rect l="l" t="t" r="r" b="b"/>
            <a:pathLst>
              <a:path w="1820443" h="159016">
                <a:moveTo>
                  <a:pt x="1820443" y="159016"/>
                </a:moveTo>
                <a:lnTo>
                  <a:pt x="1820443" y="0"/>
                </a:lnTo>
                <a:lnTo>
                  <a:pt x="0" y="0"/>
                </a:lnTo>
                <a:lnTo>
                  <a:pt x="0" y="159016"/>
                </a:lnTo>
                <a:lnTo>
                  <a:pt x="1820443" y="159016"/>
                </a:lnTo>
                <a:close/>
              </a:path>
            </a:pathLst>
          </a:custGeom>
          <a:solidFill>
            <a:srgbClr val="EBD56D"/>
          </a:solidFill>
        </p:spPr>
        <p:txBody>
          <a:bodyPr wrap="square" lIns="0" tIns="0" rIns="0" bIns="0" rtlCol="0">
            <a:noAutofit/>
          </a:bodyPr>
          <a:lstStyle/>
          <a:p>
            <a:endParaRPr sz="1588" dirty="0"/>
          </a:p>
        </p:txBody>
      </p:sp>
      <p:sp>
        <p:nvSpPr>
          <p:cNvPr id="650" name="object 650"/>
          <p:cNvSpPr/>
          <p:nvPr/>
        </p:nvSpPr>
        <p:spPr>
          <a:xfrm>
            <a:off x="2213173" y="1924035"/>
            <a:ext cx="29224" cy="14612"/>
          </a:xfrm>
          <a:custGeom>
            <a:avLst/>
            <a:gdLst/>
            <a:ahLst/>
            <a:cxnLst/>
            <a:rect l="l" t="t" r="r" b="b"/>
            <a:pathLst>
              <a:path w="33121" h="16560">
                <a:moveTo>
                  <a:pt x="33121" y="8280"/>
                </a:moveTo>
                <a:lnTo>
                  <a:pt x="33121" y="3708"/>
                </a:lnTo>
                <a:lnTo>
                  <a:pt x="25704" y="0"/>
                </a:lnTo>
                <a:lnTo>
                  <a:pt x="7404" y="0"/>
                </a:lnTo>
                <a:lnTo>
                  <a:pt x="0" y="3708"/>
                </a:lnTo>
                <a:lnTo>
                  <a:pt x="0" y="12852"/>
                </a:lnTo>
                <a:lnTo>
                  <a:pt x="7404" y="16560"/>
                </a:lnTo>
                <a:lnTo>
                  <a:pt x="25704" y="16560"/>
                </a:lnTo>
                <a:lnTo>
                  <a:pt x="33121" y="12852"/>
                </a:lnTo>
                <a:lnTo>
                  <a:pt x="33121" y="8280"/>
                </a:lnTo>
                <a:close/>
              </a:path>
            </a:pathLst>
          </a:custGeom>
          <a:solidFill>
            <a:srgbClr val="D1B45F"/>
          </a:solidFill>
        </p:spPr>
        <p:txBody>
          <a:bodyPr wrap="square" lIns="0" tIns="0" rIns="0" bIns="0" rtlCol="0">
            <a:noAutofit/>
          </a:bodyPr>
          <a:lstStyle/>
          <a:p>
            <a:endParaRPr sz="1588" dirty="0"/>
          </a:p>
        </p:txBody>
      </p:sp>
      <p:sp>
        <p:nvSpPr>
          <p:cNvPr id="651" name="object 651"/>
          <p:cNvSpPr/>
          <p:nvPr/>
        </p:nvSpPr>
        <p:spPr>
          <a:xfrm>
            <a:off x="2242646" y="1942667"/>
            <a:ext cx="18994" cy="9502"/>
          </a:xfrm>
          <a:custGeom>
            <a:avLst/>
            <a:gdLst/>
            <a:ahLst/>
            <a:cxnLst/>
            <a:rect l="l" t="t" r="r" b="b"/>
            <a:pathLst>
              <a:path w="21526" h="10769">
                <a:moveTo>
                  <a:pt x="21526" y="5384"/>
                </a:moveTo>
                <a:lnTo>
                  <a:pt x="21526" y="2412"/>
                </a:lnTo>
                <a:lnTo>
                  <a:pt x="16700" y="0"/>
                </a:lnTo>
                <a:lnTo>
                  <a:pt x="4813" y="0"/>
                </a:lnTo>
                <a:lnTo>
                  <a:pt x="0" y="2412"/>
                </a:lnTo>
                <a:lnTo>
                  <a:pt x="0" y="8356"/>
                </a:lnTo>
                <a:lnTo>
                  <a:pt x="4813" y="10769"/>
                </a:lnTo>
                <a:lnTo>
                  <a:pt x="16700" y="10769"/>
                </a:lnTo>
                <a:lnTo>
                  <a:pt x="21526" y="8356"/>
                </a:lnTo>
                <a:lnTo>
                  <a:pt x="21526" y="5384"/>
                </a:lnTo>
                <a:close/>
              </a:path>
            </a:pathLst>
          </a:custGeom>
          <a:solidFill>
            <a:srgbClr val="D1B45F"/>
          </a:solidFill>
        </p:spPr>
        <p:txBody>
          <a:bodyPr wrap="square" lIns="0" tIns="0" rIns="0" bIns="0" rtlCol="0">
            <a:noAutofit/>
          </a:bodyPr>
          <a:lstStyle/>
          <a:p>
            <a:endParaRPr sz="1588" dirty="0"/>
          </a:p>
        </p:txBody>
      </p:sp>
      <p:sp>
        <p:nvSpPr>
          <p:cNvPr id="652" name="object 652"/>
          <p:cNvSpPr/>
          <p:nvPr/>
        </p:nvSpPr>
        <p:spPr>
          <a:xfrm>
            <a:off x="2283071" y="1923668"/>
            <a:ext cx="19005" cy="9502"/>
          </a:xfrm>
          <a:custGeom>
            <a:avLst/>
            <a:gdLst/>
            <a:ahLst/>
            <a:cxnLst/>
            <a:rect l="l" t="t" r="r" b="b"/>
            <a:pathLst>
              <a:path w="21539" h="10769">
                <a:moveTo>
                  <a:pt x="21539" y="5384"/>
                </a:moveTo>
                <a:lnTo>
                  <a:pt x="21539" y="2412"/>
                </a:lnTo>
                <a:lnTo>
                  <a:pt x="16713" y="0"/>
                </a:lnTo>
                <a:lnTo>
                  <a:pt x="4825" y="0"/>
                </a:lnTo>
                <a:lnTo>
                  <a:pt x="0" y="2412"/>
                </a:lnTo>
                <a:lnTo>
                  <a:pt x="0" y="8356"/>
                </a:lnTo>
                <a:lnTo>
                  <a:pt x="4825" y="10769"/>
                </a:lnTo>
                <a:lnTo>
                  <a:pt x="16713" y="10769"/>
                </a:lnTo>
                <a:lnTo>
                  <a:pt x="21539" y="8356"/>
                </a:lnTo>
                <a:lnTo>
                  <a:pt x="21539" y="5384"/>
                </a:lnTo>
                <a:close/>
              </a:path>
            </a:pathLst>
          </a:custGeom>
          <a:solidFill>
            <a:srgbClr val="D1B45F"/>
          </a:solidFill>
        </p:spPr>
        <p:txBody>
          <a:bodyPr wrap="square" lIns="0" tIns="0" rIns="0" bIns="0" rtlCol="0">
            <a:noAutofit/>
          </a:bodyPr>
          <a:lstStyle/>
          <a:p>
            <a:endParaRPr sz="1588" dirty="0"/>
          </a:p>
        </p:txBody>
      </p:sp>
      <p:sp>
        <p:nvSpPr>
          <p:cNvPr id="653" name="object 653"/>
          <p:cNvSpPr/>
          <p:nvPr/>
        </p:nvSpPr>
        <p:spPr>
          <a:xfrm>
            <a:off x="2334718" y="1873077"/>
            <a:ext cx="10062" cy="5042"/>
          </a:xfrm>
          <a:custGeom>
            <a:avLst/>
            <a:gdLst/>
            <a:ahLst/>
            <a:cxnLst/>
            <a:rect l="l" t="t" r="r" b="b"/>
            <a:pathLst>
              <a:path w="11404" h="5714">
                <a:moveTo>
                  <a:pt x="11404" y="2857"/>
                </a:moveTo>
                <a:lnTo>
                  <a:pt x="11404" y="1282"/>
                </a:lnTo>
                <a:lnTo>
                  <a:pt x="8851" y="0"/>
                </a:lnTo>
                <a:lnTo>
                  <a:pt x="2552" y="0"/>
                </a:lnTo>
                <a:lnTo>
                  <a:pt x="0" y="1282"/>
                </a:lnTo>
                <a:lnTo>
                  <a:pt x="0" y="4432"/>
                </a:lnTo>
                <a:lnTo>
                  <a:pt x="2552" y="5715"/>
                </a:lnTo>
                <a:lnTo>
                  <a:pt x="8851" y="5715"/>
                </a:lnTo>
                <a:lnTo>
                  <a:pt x="11404" y="4432"/>
                </a:lnTo>
                <a:lnTo>
                  <a:pt x="11404" y="2857"/>
                </a:lnTo>
                <a:close/>
              </a:path>
            </a:pathLst>
          </a:custGeom>
          <a:solidFill>
            <a:srgbClr val="D1B45F"/>
          </a:solidFill>
        </p:spPr>
        <p:txBody>
          <a:bodyPr wrap="square" lIns="0" tIns="0" rIns="0" bIns="0" rtlCol="0">
            <a:noAutofit/>
          </a:bodyPr>
          <a:lstStyle/>
          <a:p>
            <a:endParaRPr sz="1588" dirty="0"/>
          </a:p>
        </p:txBody>
      </p:sp>
      <p:sp>
        <p:nvSpPr>
          <p:cNvPr id="654" name="object 654"/>
          <p:cNvSpPr/>
          <p:nvPr/>
        </p:nvSpPr>
        <p:spPr>
          <a:xfrm>
            <a:off x="2383916" y="1968244"/>
            <a:ext cx="14612" cy="7306"/>
          </a:xfrm>
          <a:custGeom>
            <a:avLst/>
            <a:gdLst/>
            <a:ahLst/>
            <a:cxnLst/>
            <a:rect l="l" t="t" r="r" b="b"/>
            <a:pathLst>
              <a:path w="16560" h="8280">
                <a:moveTo>
                  <a:pt x="16560" y="4140"/>
                </a:moveTo>
                <a:lnTo>
                  <a:pt x="16560" y="1854"/>
                </a:lnTo>
                <a:lnTo>
                  <a:pt x="12852" y="0"/>
                </a:lnTo>
                <a:lnTo>
                  <a:pt x="3695" y="0"/>
                </a:lnTo>
                <a:lnTo>
                  <a:pt x="0" y="1854"/>
                </a:lnTo>
                <a:lnTo>
                  <a:pt x="0" y="6426"/>
                </a:lnTo>
                <a:lnTo>
                  <a:pt x="3695" y="8280"/>
                </a:lnTo>
                <a:lnTo>
                  <a:pt x="12852" y="8280"/>
                </a:lnTo>
                <a:lnTo>
                  <a:pt x="16560" y="6426"/>
                </a:lnTo>
                <a:lnTo>
                  <a:pt x="16560" y="4140"/>
                </a:lnTo>
                <a:close/>
              </a:path>
            </a:pathLst>
          </a:custGeom>
          <a:solidFill>
            <a:srgbClr val="D1B45F"/>
          </a:solidFill>
        </p:spPr>
        <p:txBody>
          <a:bodyPr wrap="square" lIns="0" tIns="0" rIns="0" bIns="0" rtlCol="0">
            <a:noAutofit/>
          </a:bodyPr>
          <a:lstStyle/>
          <a:p>
            <a:endParaRPr sz="1588" dirty="0"/>
          </a:p>
        </p:txBody>
      </p:sp>
      <p:sp>
        <p:nvSpPr>
          <p:cNvPr id="655" name="object 655"/>
          <p:cNvSpPr/>
          <p:nvPr/>
        </p:nvSpPr>
        <p:spPr>
          <a:xfrm>
            <a:off x="2110874" y="1883911"/>
            <a:ext cx="10713" cy="5356"/>
          </a:xfrm>
          <a:custGeom>
            <a:avLst/>
            <a:gdLst/>
            <a:ahLst/>
            <a:cxnLst/>
            <a:rect l="l" t="t" r="r" b="b"/>
            <a:pathLst>
              <a:path w="12141" h="6070">
                <a:moveTo>
                  <a:pt x="12141" y="3035"/>
                </a:moveTo>
                <a:lnTo>
                  <a:pt x="12141" y="1358"/>
                </a:lnTo>
                <a:lnTo>
                  <a:pt x="9423" y="0"/>
                </a:lnTo>
                <a:lnTo>
                  <a:pt x="2717" y="0"/>
                </a:lnTo>
                <a:lnTo>
                  <a:pt x="0" y="1358"/>
                </a:lnTo>
                <a:lnTo>
                  <a:pt x="0" y="4711"/>
                </a:lnTo>
                <a:lnTo>
                  <a:pt x="2717" y="6070"/>
                </a:lnTo>
                <a:lnTo>
                  <a:pt x="9423" y="6070"/>
                </a:lnTo>
                <a:lnTo>
                  <a:pt x="12141" y="4711"/>
                </a:lnTo>
                <a:lnTo>
                  <a:pt x="12141" y="3035"/>
                </a:lnTo>
                <a:close/>
              </a:path>
            </a:pathLst>
          </a:custGeom>
          <a:solidFill>
            <a:srgbClr val="D1B45F"/>
          </a:solidFill>
        </p:spPr>
        <p:txBody>
          <a:bodyPr wrap="square" lIns="0" tIns="0" rIns="0" bIns="0" rtlCol="0">
            <a:noAutofit/>
          </a:bodyPr>
          <a:lstStyle/>
          <a:p>
            <a:endParaRPr sz="1588" dirty="0"/>
          </a:p>
        </p:txBody>
      </p:sp>
      <p:sp>
        <p:nvSpPr>
          <p:cNvPr id="656" name="object 656"/>
          <p:cNvSpPr/>
          <p:nvPr/>
        </p:nvSpPr>
        <p:spPr>
          <a:xfrm>
            <a:off x="2126945" y="1888604"/>
            <a:ext cx="14735" cy="7373"/>
          </a:xfrm>
          <a:custGeom>
            <a:avLst/>
            <a:gdLst/>
            <a:ahLst/>
            <a:cxnLst/>
            <a:rect l="l" t="t" r="r" b="b"/>
            <a:pathLst>
              <a:path w="16700" h="8356">
                <a:moveTo>
                  <a:pt x="16700" y="4178"/>
                </a:moveTo>
                <a:lnTo>
                  <a:pt x="16700" y="1866"/>
                </a:lnTo>
                <a:lnTo>
                  <a:pt x="12966" y="0"/>
                </a:lnTo>
                <a:lnTo>
                  <a:pt x="3733" y="0"/>
                </a:lnTo>
                <a:lnTo>
                  <a:pt x="0" y="1866"/>
                </a:lnTo>
                <a:lnTo>
                  <a:pt x="0" y="6489"/>
                </a:lnTo>
                <a:lnTo>
                  <a:pt x="3733" y="8356"/>
                </a:lnTo>
                <a:lnTo>
                  <a:pt x="12966" y="8356"/>
                </a:lnTo>
                <a:lnTo>
                  <a:pt x="16700" y="6489"/>
                </a:lnTo>
                <a:lnTo>
                  <a:pt x="16700" y="4178"/>
                </a:lnTo>
                <a:close/>
              </a:path>
            </a:pathLst>
          </a:custGeom>
          <a:solidFill>
            <a:srgbClr val="D1B45F"/>
          </a:solidFill>
        </p:spPr>
        <p:txBody>
          <a:bodyPr wrap="square" lIns="0" tIns="0" rIns="0" bIns="0" rtlCol="0">
            <a:noAutofit/>
          </a:bodyPr>
          <a:lstStyle/>
          <a:p>
            <a:endParaRPr sz="1588" dirty="0"/>
          </a:p>
        </p:txBody>
      </p:sp>
      <p:sp>
        <p:nvSpPr>
          <p:cNvPr id="657" name="object 657"/>
          <p:cNvSpPr/>
          <p:nvPr/>
        </p:nvSpPr>
        <p:spPr>
          <a:xfrm>
            <a:off x="1886451" y="1959023"/>
            <a:ext cx="23386" cy="11183"/>
          </a:xfrm>
          <a:custGeom>
            <a:avLst/>
            <a:gdLst/>
            <a:ahLst/>
            <a:cxnLst/>
            <a:rect l="l" t="t" r="r" b="b"/>
            <a:pathLst>
              <a:path w="26504" h="12674">
                <a:moveTo>
                  <a:pt x="26504" y="6337"/>
                </a:moveTo>
                <a:lnTo>
                  <a:pt x="26504" y="2844"/>
                </a:lnTo>
                <a:lnTo>
                  <a:pt x="20573" y="0"/>
                </a:lnTo>
                <a:lnTo>
                  <a:pt x="5930" y="0"/>
                </a:lnTo>
                <a:lnTo>
                  <a:pt x="0" y="2844"/>
                </a:lnTo>
                <a:lnTo>
                  <a:pt x="0" y="9829"/>
                </a:lnTo>
                <a:lnTo>
                  <a:pt x="5930" y="12674"/>
                </a:lnTo>
                <a:lnTo>
                  <a:pt x="20573" y="12674"/>
                </a:lnTo>
                <a:lnTo>
                  <a:pt x="26504" y="9829"/>
                </a:lnTo>
                <a:lnTo>
                  <a:pt x="26504" y="6337"/>
                </a:lnTo>
                <a:close/>
              </a:path>
            </a:pathLst>
          </a:custGeom>
          <a:solidFill>
            <a:srgbClr val="D1B45F"/>
          </a:solidFill>
        </p:spPr>
        <p:txBody>
          <a:bodyPr wrap="square" lIns="0" tIns="0" rIns="0" bIns="0" rtlCol="0">
            <a:noAutofit/>
          </a:bodyPr>
          <a:lstStyle/>
          <a:p>
            <a:endParaRPr sz="1588" dirty="0"/>
          </a:p>
        </p:txBody>
      </p:sp>
      <p:sp>
        <p:nvSpPr>
          <p:cNvPr id="658" name="object 658"/>
          <p:cNvSpPr/>
          <p:nvPr/>
        </p:nvSpPr>
        <p:spPr>
          <a:xfrm>
            <a:off x="1915037" y="1948462"/>
            <a:ext cx="15587" cy="7451"/>
          </a:xfrm>
          <a:custGeom>
            <a:avLst/>
            <a:gdLst/>
            <a:ahLst/>
            <a:cxnLst/>
            <a:rect l="l" t="t" r="r" b="b"/>
            <a:pathLst>
              <a:path w="17665" h="8445">
                <a:moveTo>
                  <a:pt x="17665" y="4216"/>
                </a:moveTo>
                <a:lnTo>
                  <a:pt x="17665" y="1892"/>
                </a:lnTo>
                <a:lnTo>
                  <a:pt x="13716" y="0"/>
                </a:lnTo>
                <a:lnTo>
                  <a:pt x="3949" y="0"/>
                </a:lnTo>
                <a:lnTo>
                  <a:pt x="0" y="1892"/>
                </a:lnTo>
                <a:lnTo>
                  <a:pt x="0" y="6553"/>
                </a:lnTo>
                <a:lnTo>
                  <a:pt x="3949" y="8445"/>
                </a:lnTo>
                <a:lnTo>
                  <a:pt x="13716" y="8445"/>
                </a:lnTo>
                <a:lnTo>
                  <a:pt x="17665" y="6553"/>
                </a:lnTo>
                <a:lnTo>
                  <a:pt x="17665" y="4216"/>
                </a:lnTo>
                <a:close/>
              </a:path>
            </a:pathLst>
          </a:custGeom>
          <a:solidFill>
            <a:srgbClr val="D1B45F"/>
          </a:solidFill>
        </p:spPr>
        <p:txBody>
          <a:bodyPr wrap="square" lIns="0" tIns="0" rIns="0" bIns="0" rtlCol="0">
            <a:noAutofit/>
          </a:bodyPr>
          <a:lstStyle/>
          <a:p>
            <a:endParaRPr sz="1588" dirty="0"/>
          </a:p>
        </p:txBody>
      </p:sp>
      <p:sp>
        <p:nvSpPr>
          <p:cNvPr id="659" name="object 659"/>
          <p:cNvSpPr/>
          <p:nvPr/>
        </p:nvSpPr>
        <p:spPr>
          <a:xfrm>
            <a:off x="1818907" y="1895462"/>
            <a:ext cx="15587" cy="7451"/>
          </a:xfrm>
          <a:custGeom>
            <a:avLst/>
            <a:gdLst/>
            <a:ahLst/>
            <a:cxnLst/>
            <a:rect l="l" t="t" r="r" b="b"/>
            <a:pathLst>
              <a:path w="17665" h="8445">
                <a:moveTo>
                  <a:pt x="17665" y="4216"/>
                </a:moveTo>
                <a:lnTo>
                  <a:pt x="17665" y="1892"/>
                </a:lnTo>
                <a:lnTo>
                  <a:pt x="13716" y="0"/>
                </a:lnTo>
                <a:lnTo>
                  <a:pt x="3949" y="0"/>
                </a:lnTo>
                <a:lnTo>
                  <a:pt x="0" y="1892"/>
                </a:lnTo>
                <a:lnTo>
                  <a:pt x="0" y="6553"/>
                </a:lnTo>
                <a:lnTo>
                  <a:pt x="3949" y="8445"/>
                </a:lnTo>
                <a:lnTo>
                  <a:pt x="13716" y="8445"/>
                </a:lnTo>
                <a:lnTo>
                  <a:pt x="17665" y="6553"/>
                </a:lnTo>
                <a:lnTo>
                  <a:pt x="17665" y="4216"/>
                </a:lnTo>
                <a:close/>
              </a:path>
            </a:pathLst>
          </a:custGeom>
          <a:solidFill>
            <a:srgbClr val="D1B45F"/>
          </a:solidFill>
        </p:spPr>
        <p:txBody>
          <a:bodyPr wrap="square" lIns="0" tIns="0" rIns="0" bIns="0" rtlCol="0">
            <a:noAutofit/>
          </a:bodyPr>
          <a:lstStyle/>
          <a:p>
            <a:endParaRPr sz="1588" dirty="0"/>
          </a:p>
        </p:txBody>
      </p:sp>
      <p:sp>
        <p:nvSpPr>
          <p:cNvPr id="660" name="object 660"/>
          <p:cNvSpPr/>
          <p:nvPr/>
        </p:nvSpPr>
        <p:spPr>
          <a:xfrm>
            <a:off x="2510003" y="1881165"/>
            <a:ext cx="29875" cy="14299"/>
          </a:xfrm>
          <a:custGeom>
            <a:avLst/>
            <a:gdLst/>
            <a:ahLst/>
            <a:cxnLst/>
            <a:rect l="l" t="t" r="r" b="b"/>
            <a:pathLst>
              <a:path w="33858" h="16205">
                <a:moveTo>
                  <a:pt x="33858" y="8102"/>
                </a:moveTo>
                <a:lnTo>
                  <a:pt x="33858" y="3632"/>
                </a:lnTo>
                <a:lnTo>
                  <a:pt x="26276" y="0"/>
                </a:lnTo>
                <a:lnTo>
                  <a:pt x="7581" y="0"/>
                </a:lnTo>
                <a:lnTo>
                  <a:pt x="0" y="3632"/>
                </a:lnTo>
                <a:lnTo>
                  <a:pt x="0" y="12572"/>
                </a:lnTo>
                <a:lnTo>
                  <a:pt x="7581" y="16205"/>
                </a:lnTo>
                <a:lnTo>
                  <a:pt x="26276" y="16205"/>
                </a:lnTo>
                <a:lnTo>
                  <a:pt x="33858" y="12572"/>
                </a:lnTo>
                <a:lnTo>
                  <a:pt x="33858" y="8102"/>
                </a:lnTo>
                <a:close/>
              </a:path>
            </a:pathLst>
          </a:custGeom>
          <a:solidFill>
            <a:srgbClr val="D1B45F"/>
          </a:solidFill>
        </p:spPr>
        <p:txBody>
          <a:bodyPr wrap="square" lIns="0" tIns="0" rIns="0" bIns="0" rtlCol="0">
            <a:noAutofit/>
          </a:bodyPr>
          <a:lstStyle/>
          <a:p>
            <a:endParaRPr sz="1588" dirty="0"/>
          </a:p>
        </p:txBody>
      </p:sp>
      <p:sp>
        <p:nvSpPr>
          <p:cNvPr id="661" name="object 661"/>
          <p:cNvSpPr/>
          <p:nvPr/>
        </p:nvSpPr>
        <p:spPr>
          <a:xfrm>
            <a:off x="2642502" y="1959023"/>
            <a:ext cx="23386" cy="11183"/>
          </a:xfrm>
          <a:custGeom>
            <a:avLst/>
            <a:gdLst/>
            <a:ahLst/>
            <a:cxnLst/>
            <a:rect l="l" t="t" r="r" b="b"/>
            <a:pathLst>
              <a:path w="26504" h="12674">
                <a:moveTo>
                  <a:pt x="26504" y="6337"/>
                </a:moveTo>
                <a:lnTo>
                  <a:pt x="26504" y="2844"/>
                </a:lnTo>
                <a:lnTo>
                  <a:pt x="20574" y="0"/>
                </a:lnTo>
                <a:lnTo>
                  <a:pt x="5930" y="0"/>
                </a:lnTo>
                <a:lnTo>
                  <a:pt x="0" y="2844"/>
                </a:lnTo>
                <a:lnTo>
                  <a:pt x="0" y="9829"/>
                </a:lnTo>
                <a:lnTo>
                  <a:pt x="5930" y="12674"/>
                </a:lnTo>
                <a:lnTo>
                  <a:pt x="20574" y="12674"/>
                </a:lnTo>
                <a:lnTo>
                  <a:pt x="26504" y="9829"/>
                </a:lnTo>
                <a:lnTo>
                  <a:pt x="26504" y="6337"/>
                </a:lnTo>
                <a:close/>
              </a:path>
            </a:pathLst>
          </a:custGeom>
          <a:solidFill>
            <a:srgbClr val="D1B45F"/>
          </a:solidFill>
        </p:spPr>
        <p:txBody>
          <a:bodyPr wrap="square" lIns="0" tIns="0" rIns="0" bIns="0" rtlCol="0">
            <a:noAutofit/>
          </a:bodyPr>
          <a:lstStyle/>
          <a:p>
            <a:endParaRPr sz="1588" dirty="0"/>
          </a:p>
        </p:txBody>
      </p:sp>
      <p:sp>
        <p:nvSpPr>
          <p:cNvPr id="662" name="object 662"/>
          <p:cNvSpPr/>
          <p:nvPr/>
        </p:nvSpPr>
        <p:spPr>
          <a:xfrm>
            <a:off x="2671083" y="1948462"/>
            <a:ext cx="15587" cy="7451"/>
          </a:xfrm>
          <a:custGeom>
            <a:avLst/>
            <a:gdLst/>
            <a:ahLst/>
            <a:cxnLst/>
            <a:rect l="l" t="t" r="r" b="b"/>
            <a:pathLst>
              <a:path w="17665" h="8445">
                <a:moveTo>
                  <a:pt x="17665" y="4216"/>
                </a:moveTo>
                <a:lnTo>
                  <a:pt x="17665" y="1892"/>
                </a:lnTo>
                <a:lnTo>
                  <a:pt x="13716" y="0"/>
                </a:lnTo>
                <a:lnTo>
                  <a:pt x="3949" y="0"/>
                </a:lnTo>
                <a:lnTo>
                  <a:pt x="0" y="1892"/>
                </a:lnTo>
                <a:lnTo>
                  <a:pt x="0" y="6553"/>
                </a:lnTo>
                <a:lnTo>
                  <a:pt x="3949" y="8445"/>
                </a:lnTo>
                <a:lnTo>
                  <a:pt x="13716" y="8445"/>
                </a:lnTo>
                <a:lnTo>
                  <a:pt x="17665" y="6553"/>
                </a:lnTo>
                <a:lnTo>
                  <a:pt x="17665" y="4216"/>
                </a:lnTo>
                <a:close/>
              </a:path>
            </a:pathLst>
          </a:custGeom>
          <a:solidFill>
            <a:srgbClr val="D1B45F"/>
          </a:solidFill>
        </p:spPr>
        <p:txBody>
          <a:bodyPr wrap="square" lIns="0" tIns="0" rIns="0" bIns="0" rtlCol="0">
            <a:noAutofit/>
          </a:bodyPr>
          <a:lstStyle/>
          <a:p>
            <a:endParaRPr sz="1588" dirty="0"/>
          </a:p>
        </p:txBody>
      </p:sp>
      <p:sp>
        <p:nvSpPr>
          <p:cNvPr id="663" name="object 663"/>
          <p:cNvSpPr/>
          <p:nvPr/>
        </p:nvSpPr>
        <p:spPr>
          <a:xfrm>
            <a:off x="2574952" y="1895462"/>
            <a:ext cx="15587" cy="7451"/>
          </a:xfrm>
          <a:custGeom>
            <a:avLst/>
            <a:gdLst/>
            <a:ahLst/>
            <a:cxnLst/>
            <a:rect l="l" t="t" r="r" b="b"/>
            <a:pathLst>
              <a:path w="17665" h="8445">
                <a:moveTo>
                  <a:pt x="17665" y="4216"/>
                </a:moveTo>
                <a:lnTo>
                  <a:pt x="17665" y="1892"/>
                </a:lnTo>
                <a:lnTo>
                  <a:pt x="13716" y="0"/>
                </a:lnTo>
                <a:lnTo>
                  <a:pt x="3949" y="0"/>
                </a:lnTo>
                <a:lnTo>
                  <a:pt x="0" y="1892"/>
                </a:lnTo>
                <a:lnTo>
                  <a:pt x="0" y="6553"/>
                </a:lnTo>
                <a:lnTo>
                  <a:pt x="3949" y="8445"/>
                </a:lnTo>
                <a:lnTo>
                  <a:pt x="13716" y="8445"/>
                </a:lnTo>
                <a:lnTo>
                  <a:pt x="17665" y="6553"/>
                </a:lnTo>
                <a:lnTo>
                  <a:pt x="17665" y="4216"/>
                </a:lnTo>
                <a:close/>
              </a:path>
            </a:pathLst>
          </a:custGeom>
          <a:solidFill>
            <a:srgbClr val="D1B45F"/>
          </a:solidFill>
        </p:spPr>
        <p:txBody>
          <a:bodyPr wrap="square" lIns="0" tIns="0" rIns="0" bIns="0" rtlCol="0">
            <a:noAutofit/>
          </a:bodyPr>
          <a:lstStyle/>
          <a:p>
            <a:endParaRPr sz="1588" dirty="0"/>
          </a:p>
        </p:txBody>
      </p:sp>
      <p:sp>
        <p:nvSpPr>
          <p:cNvPr id="664" name="object 664"/>
          <p:cNvSpPr/>
          <p:nvPr/>
        </p:nvSpPr>
        <p:spPr>
          <a:xfrm>
            <a:off x="2054033" y="1953920"/>
            <a:ext cx="33774" cy="19475"/>
          </a:xfrm>
          <a:custGeom>
            <a:avLst/>
            <a:gdLst/>
            <a:ahLst/>
            <a:cxnLst/>
            <a:rect l="l" t="t" r="r" b="b"/>
            <a:pathLst>
              <a:path w="38277" h="22072">
                <a:moveTo>
                  <a:pt x="38277" y="11036"/>
                </a:moveTo>
                <a:lnTo>
                  <a:pt x="38277" y="4940"/>
                </a:lnTo>
                <a:lnTo>
                  <a:pt x="29705" y="0"/>
                </a:lnTo>
                <a:lnTo>
                  <a:pt x="8572" y="0"/>
                </a:lnTo>
                <a:lnTo>
                  <a:pt x="0" y="4940"/>
                </a:lnTo>
                <a:lnTo>
                  <a:pt x="0" y="17132"/>
                </a:lnTo>
                <a:lnTo>
                  <a:pt x="8572" y="22072"/>
                </a:lnTo>
                <a:lnTo>
                  <a:pt x="29705" y="22072"/>
                </a:lnTo>
                <a:lnTo>
                  <a:pt x="38277" y="17132"/>
                </a:lnTo>
                <a:lnTo>
                  <a:pt x="38277" y="11036"/>
                </a:lnTo>
                <a:close/>
              </a:path>
            </a:pathLst>
          </a:custGeom>
          <a:solidFill>
            <a:srgbClr val="D1B45F"/>
          </a:solidFill>
        </p:spPr>
        <p:txBody>
          <a:bodyPr wrap="square" lIns="0" tIns="0" rIns="0" bIns="0" rtlCol="0">
            <a:noAutofit/>
          </a:bodyPr>
          <a:lstStyle/>
          <a:p>
            <a:endParaRPr sz="1588" dirty="0"/>
          </a:p>
        </p:txBody>
      </p:sp>
      <p:sp>
        <p:nvSpPr>
          <p:cNvPr id="665" name="object 665"/>
          <p:cNvSpPr/>
          <p:nvPr/>
        </p:nvSpPr>
        <p:spPr>
          <a:xfrm>
            <a:off x="1738836" y="1261693"/>
            <a:ext cx="394503" cy="335381"/>
          </a:xfrm>
          <a:custGeom>
            <a:avLst/>
            <a:gdLst/>
            <a:ahLst/>
            <a:cxnLst/>
            <a:rect l="l" t="t" r="r" b="b"/>
            <a:pathLst>
              <a:path w="447103" h="380098">
                <a:moveTo>
                  <a:pt x="446235" y="262496"/>
                </a:moveTo>
                <a:lnTo>
                  <a:pt x="447103" y="247878"/>
                </a:lnTo>
                <a:lnTo>
                  <a:pt x="447082" y="245634"/>
                </a:lnTo>
                <a:lnTo>
                  <a:pt x="446132" y="232441"/>
                </a:lnTo>
                <a:lnTo>
                  <a:pt x="443826" y="219677"/>
                </a:lnTo>
                <a:lnTo>
                  <a:pt x="440237" y="207411"/>
                </a:lnTo>
                <a:lnTo>
                  <a:pt x="435437" y="195714"/>
                </a:lnTo>
                <a:lnTo>
                  <a:pt x="429501" y="184658"/>
                </a:lnTo>
                <a:lnTo>
                  <a:pt x="431027" y="177851"/>
                </a:lnTo>
                <a:lnTo>
                  <a:pt x="430146" y="164511"/>
                </a:lnTo>
                <a:lnTo>
                  <a:pt x="425753" y="151164"/>
                </a:lnTo>
                <a:lnTo>
                  <a:pt x="419229" y="139355"/>
                </a:lnTo>
                <a:lnTo>
                  <a:pt x="411958" y="130628"/>
                </a:lnTo>
                <a:lnTo>
                  <a:pt x="405320" y="126530"/>
                </a:lnTo>
                <a:lnTo>
                  <a:pt x="405195" y="121680"/>
                </a:lnTo>
                <a:lnTo>
                  <a:pt x="403327" y="107320"/>
                </a:lnTo>
                <a:lnTo>
                  <a:pt x="399353" y="93736"/>
                </a:lnTo>
                <a:lnTo>
                  <a:pt x="393446" y="81100"/>
                </a:lnTo>
                <a:lnTo>
                  <a:pt x="385781" y="69587"/>
                </a:lnTo>
                <a:lnTo>
                  <a:pt x="376530" y="59369"/>
                </a:lnTo>
                <a:lnTo>
                  <a:pt x="365867" y="50620"/>
                </a:lnTo>
                <a:lnTo>
                  <a:pt x="353966" y="43513"/>
                </a:lnTo>
                <a:lnTo>
                  <a:pt x="341001" y="38222"/>
                </a:lnTo>
                <a:lnTo>
                  <a:pt x="327145" y="34921"/>
                </a:lnTo>
                <a:lnTo>
                  <a:pt x="312572" y="33782"/>
                </a:lnTo>
                <a:lnTo>
                  <a:pt x="306346" y="33990"/>
                </a:lnTo>
                <a:lnTo>
                  <a:pt x="293496" y="35768"/>
                </a:lnTo>
                <a:lnTo>
                  <a:pt x="281267" y="39249"/>
                </a:lnTo>
                <a:lnTo>
                  <a:pt x="269773" y="44297"/>
                </a:lnTo>
                <a:lnTo>
                  <a:pt x="267792" y="43789"/>
                </a:lnTo>
                <a:lnTo>
                  <a:pt x="261486" y="34291"/>
                </a:lnTo>
                <a:lnTo>
                  <a:pt x="252810" y="24517"/>
                </a:lnTo>
                <a:lnTo>
                  <a:pt x="242773" y="16142"/>
                </a:lnTo>
                <a:lnTo>
                  <a:pt x="231541" y="9333"/>
                </a:lnTo>
                <a:lnTo>
                  <a:pt x="219281" y="4260"/>
                </a:lnTo>
                <a:lnTo>
                  <a:pt x="206159" y="1093"/>
                </a:lnTo>
                <a:lnTo>
                  <a:pt x="192341" y="0"/>
                </a:lnTo>
                <a:lnTo>
                  <a:pt x="189001" y="62"/>
                </a:lnTo>
                <a:lnTo>
                  <a:pt x="174741" y="1782"/>
                </a:lnTo>
                <a:lnTo>
                  <a:pt x="161287" y="5709"/>
                </a:lnTo>
                <a:lnTo>
                  <a:pt x="148831" y="11653"/>
                </a:lnTo>
                <a:lnTo>
                  <a:pt x="137564" y="19422"/>
                </a:lnTo>
                <a:lnTo>
                  <a:pt x="127676" y="28826"/>
                </a:lnTo>
                <a:lnTo>
                  <a:pt x="119359" y="39673"/>
                </a:lnTo>
                <a:lnTo>
                  <a:pt x="112804" y="51771"/>
                </a:lnTo>
                <a:lnTo>
                  <a:pt x="108200" y="64929"/>
                </a:lnTo>
                <a:lnTo>
                  <a:pt x="105740" y="78955"/>
                </a:lnTo>
                <a:lnTo>
                  <a:pt x="104444" y="80022"/>
                </a:lnTo>
                <a:lnTo>
                  <a:pt x="95872" y="81864"/>
                </a:lnTo>
                <a:lnTo>
                  <a:pt x="87895" y="81988"/>
                </a:lnTo>
                <a:lnTo>
                  <a:pt x="73535" y="83854"/>
                </a:lnTo>
                <a:lnTo>
                  <a:pt x="59950" y="87826"/>
                </a:lnTo>
                <a:lnTo>
                  <a:pt x="47314" y="93731"/>
                </a:lnTo>
                <a:lnTo>
                  <a:pt x="35801" y="101396"/>
                </a:lnTo>
                <a:lnTo>
                  <a:pt x="25584" y="110646"/>
                </a:lnTo>
                <a:lnTo>
                  <a:pt x="16836" y="121308"/>
                </a:lnTo>
                <a:lnTo>
                  <a:pt x="9730" y="133209"/>
                </a:lnTo>
                <a:lnTo>
                  <a:pt x="4440" y="146176"/>
                </a:lnTo>
                <a:lnTo>
                  <a:pt x="1138" y="160035"/>
                </a:lnTo>
                <a:lnTo>
                  <a:pt x="0" y="174612"/>
                </a:lnTo>
                <a:lnTo>
                  <a:pt x="415" y="183401"/>
                </a:lnTo>
                <a:lnTo>
                  <a:pt x="2586" y="196347"/>
                </a:lnTo>
                <a:lnTo>
                  <a:pt x="6490" y="208614"/>
                </a:lnTo>
                <a:lnTo>
                  <a:pt x="11987" y="220080"/>
                </a:lnTo>
                <a:lnTo>
                  <a:pt x="18935" y="230619"/>
                </a:lnTo>
                <a:lnTo>
                  <a:pt x="11666" y="243237"/>
                </a:lnTo>
                <a:lnTo>
                  <a:pt x="6500" y="255540"/>
                </a:lnTo>
                <a:lnTo>
                  <a:pt x="3307" y="267491"/>
                </a:lnTo>
                <a:lnTo>
                  <a:pt x="1956" y="279050"/>
                </a:lnTo>
                <a:lnTo>
                  <a:pt x="2316" y="290181"/>
                </a:lnTo>
                <a:lnTo>
                  <a:pt x="4257" y="300846"/>
                </a:lnTo>
                <a:lnTo>
                  <a:pt x="7647" y="311007"/>
                </a:lnTo>
                <a:lnTo>
                  <a:pt x="12357" y="320627"/>
                </a:lnTo>
                <a:lnTo>
                  <a:pt x="18254" y="329667"/>
                </a:lnTo>
                <a:lnTo>
                  <a:pt x="25209" y="338091"/>
                </a:lnTo>
                <a:lnTo>
                  <a:pt x="33090" y="345860"/>
                </a:lnTo>
                <a:lnTo>
                  <a:pt x="41768" y="352936"/>
                </a:lnTo>
                <a:lnTo>
                  <a:pt x="51110" y="359283"/>
                </a:lnTo>
                <a:lnTo>
                  <a:pt x="60987" y="364861"/>
                </a:lnTo>
                <a:lnTo>
                  <a:pt x="71267" y="369634"/>
                </a:lnTo>
                <a:lnTo>
                  <a:pt x="81820" y="373564"/>
                </a:lnTo>
                <a:lnTo>
                  <a:pt x="92514" y="376613"/>
                </a:lnTo>
                <a:lnTo>
                  <a:pt x="103220" y="378744"/>
                </a:lnTo>
                <a:lnTo>
                  <a:pt x="113806" y="379918"/>
                </a:lnTo>
                <a:lnTo>
                  <a:pt x="124142" y="380098"/>
                </a:lnTo>
                <a:lnTo>
                  <a:pt x="132124" y="379558"/>
                </a:lnTo>
                <a:lnTo>
                  <a:pt x="144624" y="377719"/>
                </a:lnTo>
                <a:lnTo>
                  <a:pt x="157168" y="374904"/>
                </a:lnTo>
                <a:lnTo>
                  <a:pt x="169688" y="371391"/>
                </a:lnTo>
                <a:lnTo>
                  <a:pt x="182113" y="367454"/>
                </a:lnTo>
                <a:lnTo>
                  <a:pt x="194376" y="363370"/>
                </a:lnTo>
                <a:lnTo>
                  <a:pt x="206406" y="359416"/>
                </a:lnTo>
                <a:lnTo>
                  <a:pt x="218135" y="355866"/>
                </a:lnTo>
                <a:lnTo>
                  <a:pt x="223599" y="357026"/>
                </a:lnTo>
                <a:lnTo>
                  <a:pt x="233782" y="359477"/>
                </a:lnTo>
                <a:lnTo>
                  <a:pt x="243678" y="362026"/>
                </a:lnTo>
                <a:lnTo>
                  <a:pt x="253781" y="364514"/>
                </a:lnTo>
                <a:lnTo>
                  <a:pt x="264581" y="366779"/>
                </a:lnTo>
                <a:lnTo>
                  <a:pt x="276571" y="368660"/>
                </a:lnTo>
                <a:lnTo>
                  <a:pt x="290243" y="369997"/>
                </a:lnTo>
                <a:lnTo>
                  <a:pt x="306088" y="370629"/>
                </a:lnTo>
                <a:lnTo>
                  <a:pt x="324599" y="370395"/>
                </a:lnTo>
                <a:lnTo>
                  <a:pt x="334059" y="369724"/>
                </a:lnTo>
                <a:lnTo>
                  <a:pt x="348390" y="367406"/>
                </a:lnTo>
                <a:lnTo>
                  <a:pt x="362147" y="363610"/>
                </a:lnTo>
                <a:lnTo>
                  <a:pt x="375231" y="358420"/>
                </a:lnTo>
                <a:lnTo>
                  <a:pt x="387541" y="351917"/>
                </a:lnTo>
                <a:lnTo>
                  <a:pt x="398979" y="344183"/>
                </a:lnTo>
                <a:lnTo>
                  <a:pt x="409444" y="335301"/>
                </a:lnTo>
                <a:lnTo>
                  <a:pt x="418838" y="325352"/>
                </a:lnTo>
                <a:lnTo>
                  <a:pt x="427059" y="314420"/>
                </a:lnTo>
                <a:lnTo>
                  <a:pt x="434009" y="302586"/>
                </a:lnTo>
                <a:lnTo>
                  <a:pt x="439588" y="289933"/>
                </a:lnTo>
                <a:lnTo>
                  <a:pt x="443697" y="276542"/>
                </a:lnTo>
                <a:lnTo>
                  <a:pt x="446235" y="262496"/>
                </a:lnTo>
                <a:close/>
              </a:path>
            </a:pathLst>
          </a:custGeom>
          <a:solidFill>
            <a:srgbClr val="3A9E47"/>
          </a:solidFill>
        </p:spPr>
        <p:txBody>
          <a:bodyPr wrap="square" lIns="0" tIns="0" rIns="0" bIns="0" rtlCol="0">
            <a:noAutofit/>
          </a:bodyPr>
          <a:lstStyle/>
          <a:p>
            <a:endParaRPr sz="1588" dirty="0"/>
          </a:p>
        </p:txBody>
      </p:sp>
      <p:sp>
        <p:nvSpPr>
          <p:cNvPr id="666" name="object 666"/>
          <p:cNvSpPr/>
          <p:nvPr/>
        </p:nvSpPr>
        <p:spPr>
          <a:xfrm>
            <a:off x="1738840" y="1261688"/>
            <a:ext cx="394491" cy="284181"/>
          </a:xfrm>
          <a:custGeom>
            <a:avLst/>
            <a:gdLst/>
            <a:ahLst/>
            <a:cxnLst/>
            <a:rect l="l" t="t" r="r" b="b"/>
            <a:pathLst>
              <a:path w="447090" h="322072">
                <a:moveTo>
                  <a:pt x="438277" y="230952"/>
                </a:moveTo>
                <a:lnTo>
                  <a:pt x="440407" y="243801"/>
                </a:lnTo>
                <a:lnTo>
                  <a:pt x="441134" y="257073"/>
                </a:lnTo>
                <a:lnTo>
                  <a:pt x="441050" y="261590"/>
                </a:lnTo>
                <a:lnTo>
                  <a:pt x="439831" y="274739"/>
                </a:lnTo>
                <a:lnTo>
                  <a:pt x="437227" y="287432"/>
                </a:lnTo>
                <a:lnTo>
                  <a:pt x="433320" y="299599"/>
                </a:lnTo>
                <a:lnTo>
                  <a:pt x="428194" y="311169"/>
                </a:lnTo>
                <a:lnTo>
                  <a:pt x="421932" y="322072"/>
                </a:lnTo>
                <a:lnTo>
                  <a:pt x="423201" y="320377"/>
                </a:lnTo>
                <a:lnTo>
                  <a:pt x="430165" y="309836"/>
                </a:lnTo>
                <a:lnTo>
                  <a:pt x="436043" y="298585"/>
                </a:lnTo>
                <a:lnTo>
                  <a:pt x="440755" y="286694"/>
                </a:lnTo>
                <a:lnTo>
                  <a:pt x="444221" y="274235"/>
                </a:lnTo>
                <a:lnTo>
                  <a:pt x="446360" y="261277"/>
                </a:lnTo>
                <a:lnTo>
                  <a:pt x="447090" y="247891"/>
                </a:lnTo>
                <a:lnTo>
                  <a:pt x="446670" y="237672"/>
                </a:lnTo>
                <a:lnTo>
                  <a:pt x="444910" y="224780"/>
                </a:lnTo>
                <a:lnTo>
                  <a:pt x="441845" y="212353"/>
                </a:lnTo>
                <a:lnTo>
                  <a:pt x="437548" y="200462"/>
                </a:lnTo>
                <a:lnTo>
                  <a:pt x="432092" y="189179"/>
                </a:lnTo>
                <a:lnTo>
                  <a:pt x="438905" y="178521"/>
                </a:lnTo>
                <a:lnTo>
                  <a:pt x="442453" y="166983"/>
                </a:lnTo>
                <a:lnTo>
                  <a:pt x="442314" y="156133"/>
                </a:lnTo>
                <a:lnTo>
                  <a:pt x="439030" y="146381"/>
                </a:lnTo>
                <a:lnTo>
                  <a:pt x="433144" y="138136"/>
                </a:lnTo>
                <a:lnTo>
                  <a:pt x="425200" y="131806"/>
                </a:lnTo>
                <a:lnTo>
                  <a:pt x="415740" y="127801"/>
                </a:lnTo>
                <a:lnTo>
                  <a:pt x="405307" y="126530"/>
                </a:lnTo>
                <a:lnTo>
                  <a:pt x="405183" y="121690"/>
                </a:lnTo>
                <a:lnTo>
                  <a:pt x="403317" y="107329"/>
                </a:lnTo>
                <a:lnTo>
                  <a:pt x="399345" y="93743"/>
                </a:lnTo>
                <a:lnTo>
                  <a:pt x="393440" y="81106"/>
                </a:lnTo>
                <a:lnTo>
                  <a:pt x="385776" y="69591"/>
                </a:lnTo>
                <a:lnTo>
                  <a:pt x="376527" y="59372"/>
                </a:lnTo>
                <a:lnTo>
                  <a:pt x="365866" y="50622"/>
                </a:lnTo>
                <a:lnTo>
                  <a:pt x="353966" y="43514"/>
                </a:lnTo>
                <a:lnTo>
                  <a:pt x="341002" y="38223"/>
                </a:lnTo>
                <a:lnTo>
                  <a:pt x="327146" y="34921"/>
                </a:lnTo>
                <a:lnTo>
                  <a:pt x="312572" y="33782"/>
                </a:lnTo>
                <a:lnTo>
                  <a:pt x="306344" y="33991"/>
                </a:lnTo>
                <a:lnTo>
                  <a:pt x="293494" y="35773"/>
                </a:lnTo>
                <a:lnTo>
                  <a:pt x="281266" y="39259"/>
                </a:lnTo>
                <a:lnTo>
                  <a:pt x="269773" y="44310"/>
                </a:lnTo>
                <a:lnTo>
                  <a:pt x="267792" y="43789"/>
                </a:lnTo>
                <a:lnTo>
                  <a:pt x="261486" y="34291"/>
                </a:lnTo>
                <a:lnTo>
                  <a:pt x="252810" y="24517"/>
                </a:lnTo>
                <a:lnTo>
                  <a:pt x="242773" y="16142"/>
                </a:lnTo>
                <a:lnTo>
                  <a:pt x="231541" y="9333"/>
                </a:lnTo>
                <a:lnTo>
                  <a:pt x="219281" y="4260"/>
                </a:lnTo>
                <a:lnTo>
                  <a:pt x="206159" y="1093"/>
                </a:lnTo>
                <a:lnTo>
                  <a:pt x="192341" y="0"/>
                </a:lnTo>
                <a:lnTo>
                  <a:pt x="189001" y="62"/>
                </a:lnTo>
                <a:lnTo>
                  <a:pt x="174740" y="1782"/>
                </a:lnTo>
                <a:lnTo>
                  <a:pt x="161285" y="5710"/>
                </a:lnTo>
                <a:lnTo>
                  <a:pt x="148828" y="11656"/>
                </a:lnTo>
                <a:lnTo>
                  <a:pt x="137560" y="19427"/>
                </a:lnTo>
                <a:lnTo>
                  <a:pt x="127671" y="28831"/>
                </a:lnTo>
                <a:lnTo>
                  <a:pt x="119354" y="39678"/>
                </a:lnTo>
                <a:lnTo>
                  <a:pt x="112799" y="51776"/>
                </a:lnTo>
                <a:lnTo>
                  <a:pt x="108197" y="64932"/>
                </a:lnTo>
                <a:lnTo>
                  <a:pt x="105740" y="78955"/>
                </a:lnTo>
                <a:lnTo>
                  <a:pt x="104432" y="80035"/>
                </a:lnTo>
                <a:lnTo>
                  <a:pt x="95872" y="81876"/>
                </a:lnTo>
                <a:lnTo>
                  <a:pt x="87894" y="82000"/>
                </a:lnTo>
                <a:lnTo>
                  <a:pt x="73535" y="83865"/>
                </a:lnTo>
                <a:lnTo>
                  <a:pt x="59951" y="87836"/>
                </a:lnTo>
                <a:lnTo>
                  <a:pt x="47316" y="93741"/>
                </a:lnTo>
                <a:lnTo>
                  <a:pt x="35803" y="101405"/>
                </a:lnTo>
                <a:lnTo>
                  <a:pt x="25586" y="110655"/>
                </a:lnTo>
                <a:lnTo>
                  <a:pt x="16837" y="121318"/>
                </a:lnTo>
                <a:lnTo>
                  <a:pt x="9731" y="133219"/>
                </a:lnTo>
                <a:lnTo>
                  <a:pt x="4440" y="146187"/>
                </a:lnTo>
                <a:lnTo>
                  <a:pt x="1139" y="160046"/>
                </a:lnTo>
                <a:lnTo>
                  <a:pt x="0" y="174625"/>
                </a:lnTo>
                <a:lnTo>
                  <a:pt x="193" y="180617"/>
                </a:lnTo>
                <a:lnTo>
                  <a:pt x="1913" y="193310"/>
                </a:lnTo>
                <a:lnTo>
                  <a:pt x="5295" y="205397"/>
                </a:lnTo>
                <a:lnTo>
                  <a:pt x="3822" y="198920"/>
                </a:lnTo>
                <a:lnTo>
                  <a:pt x="2971" y="192201"/>
                </a:lnTo>
                <a:lnTo>
                  <a:pt x="2989" y="183478"/>
                </a:lnTo>
                <a:lnTo>
                  <a:pt x="4429" y="168991"/>
                </a:lnTo>
                <a:lnTo>
                  <a:pt x="8050" y="155261"/>
                </a:lnTo>
                <a:lnTo>
                  <a:pt x="13671" y="142469"/>
                </a:lnTo>
                <a:lnTo>
                  <a:pt x="21111" y="130797"/>
                </a:lnTo>
                <a:lnTo>
                  <a:pt x="30191" y="120425"/>
                </a:lnTo>
                <a:lnTo>
                  <a:pt x="40729" y="111533"/>
                </a:lnTo>
                <a:lnTo>
                  <a:pt x="52546" y="104302"/>
                </a:lnTo>
                <a:lnTo>
                  <a:pt x="65462" y="98914"/>
                </a:lnTo>
                <a:lnTo>
                  <a:pt x="79295" y="95548"/>
                </a:lnTo>
                <a:lnTo>
                  <a:pt x="93865" y="94386"/>
                </a:lnTo>
                <a:lnTo>
                  <a:pt x="96939" y="94386"/>
                </a:lnTo>
                <a:lnTo>
                  <a:pt x="105346" y="92583"/>
                </a:lnTo>
                <a:lnTo>
                  <a:pt x="106676" y="90901"/>
                </a:lnTo>
                <a:lnTo>
                  <a:pt x="109256" y="76925"/>
                </a:lnTo>
                <a:lnTo>
                  <a:pt x="114011" y="63845"/>
                </a:lnTo>
                <a:lnTo>
                  <a:pt x="120742" y="51860"/>
                </a:lnTo>
                <a:lnTo>
                  <a:pt x="129251" y="41170"/>
                </a:lnTo>
                <a:lnTo>
                  <a:pt x="139337" y="31975"/>
                </a:lnTo>
                <a:lnTo>
                  <a:pt x="150803" y="24475"/>
                </a:lnTo>
                <a:lnTo>
                  <a:pt x="163450" y="18871"/>
                </a:lnTo>
                <a:lnTo>
                  <a:pt x="177079" y="15362"/>
                </a:lnTo>
                <a:lnTo>
                  <a:pt x="191490" y="14147"/>
                </a:lnTo>
                <a:lnTo>
                  <a:pt x="201648" y="14748"/>
                </a:lnTo>
                <a:lnTo>
                  <a:pt x="214950" y="17429"/>
                </a:lnTo>
                <a:lnTo>
                  <a:pt x="227413" y="22095"/>
                </a:lnTo>
                <a:lnTo>
                  <a:pt x="238865" y="28570"/>
                </a:lnTo>
                <a:lnTo>
                  <a:pt x="249131" y="36676"/>
                </a:lnTo>
                <a:lnTo>
                  <a:pt x="258039" y="46236"/>
                </a:lnTo>
                <a:lnTo>
                  <a:pt x="265417" y="57073"/>
                </a:lnTo>
                <a:lnTo>
                  <a:pt x="267360" y="57569"/>
                </a:lnTo>
                <a:lnTo>
                  <a:pt x="271865" y="55372"/>
                </a:lnTo>
                <a:lnTo>
                  <a:pt x="283673" y="50961"/>
                </a:lnTo>
                <a:lnTo>
                  <a:pt x="296187" y="48207"/>
                </a:lnTo>
                <a:lnTo>
                  <a:pt x="309295" y="47256"/>
                </a:lnTo>
                <a:lnTo>
                  <a:pt x="311088" y="47274"/>
                </a:lnTo>
                <a:lnTo>
                  <a:pt x="325575" y="48711"/>
                </a:lnTo>
                <a:lnTo>
                  <a:pt x="339304" y="52331"/>
                </a:lnTo>
                <a:lnTo>
                  <a:pt x="352095" y="57952"/>
                </a:lnTo>
                <a:lnTo>
                  <a:pt x="363767" y="65393"/>
                </a:lnTo>
                <a:lnTo>
                  <a:pt x="374139" y="74474"/>
                </a:lnTo>
                <a:lnTo>
                  <a:pt x="383030" y="85013"/>
                </a:lnTo>
                <a:lnTo>
                  <a:pt x="390261" y="96832"/>
                </a:lnTo>
                <a:lnTo>
                  <a:pt x="395649" y="109748"/>
                </a:lnTo>
                <a:lnTo>
                  <a:pt x="399014" y="123581"/>
                </a:lnTo>
                <a:lnTo>
                  <a:pt x="400177" y="138150"/>
                </a:lnTo>
                <a:lnTo>
                  <a:pt x="410495" y="140537"/>
                </a:lnTo>
                <a:lnTo>
                  <a:pt x="419683" y="147851"/>
                </a:lnTo>
                <a:lnTo>
                  <a:pt x="425836" y="158445"/>
                </a:lnTo>
                <a:lnTo>
                  <a:pt x="428610" y="170639"/>
                </a:lnTo>
                <a:lnTo>
                  <a:pt x="427661" y="182752"/>
                </a:lnTo>
                <a:lnTo>
                  <a:pt x="422643" y="193103"/>
                </a:lnTo>
                <a:lnTo>
                  <a:pt x="424240" y="195702"/>
                </a:lnTo>
                <a:lnTo>
                  <a:pt x="430116" y="206826"/>
                </a:lnTo>
                <a:lnTo>
                  <a:pt x="434821" y="218602"/>
                </a:lnTo>
                <a:lnTo>
                  <a:pt x="438277" y="230952"/>
                </a:lnTo>
                <a:close/>
              </a:path>
            </a:pathLst>
          </a:custGeom>
          <a:solidFill>
            <a:srgbClr val="88E81C"/>
          </a:solidFill>
        </p:spPr>
        <p:txBody>
          <a:bodyPr wrap="square" lIns="0" tIns="0" rIns="0" bIns="0" rtlCol="0">
            <a:noAutofit/>
          </a:bodyPr>
          <a:lstStyle/>
          <a:p>
            <a:endParaRPr sz="1588" dirty="0"/>
          </a:p>
        </p:txBody>
      </p:sp>
      <p:sp>
        <p:nvSpPr>
          <p:cNvPr id="667" name="object 667"/>
          <p:cNvSpPr/>
          <p:nvPr/>
        </p:nvSpPr>
        <p:spPr>
          <a:xfrm>
            <a:off x="1897130" y="1378355"/>
            <a:ext cx="21257" cy="59985"/>
          </a:xfrm>
          <a:custGeom>
            <a:avLst/>
            <a:gdLst/>
            <a:ahLst/>
            <a:cxnLst/>
            <a:rect l="l" t="t" r="r" b="b"/>
            <a:pathLst>
              <a:path w="24091" h="67983">
                <a:moveTo>
                  <a:pt x="1881" y="41224"/>
                </a:moveTo>
                <a:lnTo>
                  <a:pt x="6678" y="57724"/>
                </a:lnTo>
                <a:lnTo>
                  <a:pt x="13048" y="67012"/>
                </a:lnTo>
                <a:lnTo>
                  <a:pt x="17984" y="67983"/>
                </a:lnTo>
                <a:lnTo>
                  <a:pt x="22180" y="61407"/>
                </a:lnTo>
                <a:lnTo>
                  <a:pt x="24091" y="48554"/>
                </a:lnTo>
                <a:lnTo>
                  <a:pt x="22963" y="34645"/>
                </a:lnTo>
                <a:lnTo>
                  <a:pt x="17444" y="17366"/>
                </a:lnTo>
                <a:lnTo>
                  <a:pt x="10392" y="4861"/>
                </a:lnTo>
                <a:lnTo>
                  <a:pt x="6872" y="0"/>
                </a:lnTo>
                <a:lnTo>
                  <a:pt x="1692" y="15153"/>
                </a:lnTo>
                <a:lnTo>
                  <a:pt x="0" y="24903"/>
                </a:lnTo>
                <a:lnTo>
                  <a:pt x="1005" y="35760"/>
                </a:lnTo>
                <a:lnTo>
                  <a:pt x="1881" y="41224"/>
                </a:lnTo>
                <a:close/>
              </a:path>
            </a:pathLst>
          </a:custGeom>
          <a:solidFill>
            <a:srgbClr val="3AAC41"/>
          </a:solidFill>
        </p:spPr>
        <p:txBody>
          <a:bodyPr wrap="square" lIns="0" tIns="0" rIns="0" bIns="0" rtlCol="0">
            <a:noAutofit/>
          </a:bodyPr>
          <a:lstStyle/>
          <a:p>
            <a:endParaRPr sz="1588" dirty="0"/>
          </a:p>
        </p:txBody>
      </p:sp>
      <p:sp>
        <p:nvSpPr>
          <p:cNvPr id="668" name="object 668"/>
          <p:cNvSpPr/>
          <p:nvPr/>
        </p:nvSpPr>
        <p:spPr>
          <a:xfrm>
            <a:off x="1936434" y="1365563"/>
            <a:ext cx="21251" cy="59985"/>
          </a:xfrm>
          <a:custGeom>
            <a:avLst/>
            <a:gdLst/>
            <a:ahLst/>
            <a:cxnLst/>
            <a:rect l="l" t="t" r="r" b="b"/>
            <a:pathLst>
              <a:path w="24084" h="67983">
                <a:moveTo>
                  <a:pt x="1881" y="41224"/>
                </a:moveTo>
                <a:lnTo>
                  <a:pt x="6679" y="57718"/>
                </a:lnTo>
                <a:lnTo>
                  <a:pt x="13048" y="67009"/>
                </a:lnTo>
                <a:lnTo>
                  <a:pt x="17985" y="67983"/>
                </a:lnTo>
                <a:lnTo>
                  <a:pt x="22171" y="61408"/>
                </a:lnTo>
                <a:lnTo>
                  <a:pt x="24084" y="48553"/>
                </a:lnTo>
                <a:lnTo>
                  <a:pt x="22963" y="34632"/>
                </a:lnTo>
                <a:lnTo>
                  <a:pt x="17440" y="17360"/>
                </a:lnTo>
                <a:lnTo>
                  <a:pt x="10382" y="4858"/>
                </a:lnTo>
                <a:lnTo>
                  <a:pt x="6860" y="0"/>
                </a:lnTo>
                <a:lnTo>
                  <a:pt x="1689" y="15154"/>
                </a:lnTo>
                <a:lnTo>
                  <a:pt x="0" y="24905"/>
                </a:lnTo>
                <a:lnTo>
                  <a:pt x="1006" y="35763"/>
                </a:lnTo>
                <a:lnTo>
                  <a:pt x="1881" y="41224"/>
                </a:lnTo>
                <a:close/>
              </a:path>
            </a:pathLst>
          </a:custGeom>
          <a:solidFill>
            <a:srgbClr val="3AAC41"/>
          </a:solidFill>
        </p:spPr>
        <p:txBody>
          <a:bodyPr wrap="square" lIns="0" tIns="0" rIns="0" bIns="0" rtlCol="0">
            <a:noAutofit/>
          </a:bodyPr>
          <a:lstStyle/>
          <a:p>
            <a:endParaRPr sz="1588" dirty="0"/>
          </a:p>
        </p:txBody>
      </p:sp>
      <p:sp>
        <p:nvSpPr>
          <p:cNvPr id="669" name="object 669"/>
          <p:cNvSpPr/>
          <p:nvPr/>
        </p:nvSpPr>
        <p:spPr>
          <a:xfrm>
            <a:off x="1970816" y="1406459"/>
            <a:ext cx="34919" cy="51457"/>
          </a:xfrm>
          <a:custGeom>
            <a:avLst/>
            <a:gdLst/>
            <a:ahLst/>
            <a:cxnLst/>
            <a:rect l="l" t="t" r="r" b="b"/>
            <a:pathLst>
              <a:path w="39575" h="58318">
                <a:moveTo>
                  <a:pt x="8536" y="27609"/>
                </a:moveTo>
                <a:lnTo>
                  <a:pt x="1007" y="43845"/>
                </a:lnTo>
                <a:lnTo>
                  <a:pt x="0" y="55105"/>
                </a:lnTo>
                <a:lnTo>
                  <a:pt x="2897" y="58318"/>
                </a:lnTo>
                <a:lnTo>
                  <a:pt x="10550" y="56083"/>
                </a:lnTo>
                <a:lnTo>
                  <a:pt x="20710" y="47385"/>
                </a:lnTo>
                <a:lnTo>
                  <a:pt x="28703" y="36614"/>
                </a:lnTo>
                <a:lnTo>
                  <a:pt x="36003" y="20015"/>
                </a:lnTo>
                <a:lnTo>
                  <a:pt x="38995" y="5973"/>
                </a:lnTo>
                <a:lnTo>
                  <a:pt x="39575" y="0"/>
                </a:lnTo>
                <a:lnTo>
                  <a:pt x="25385" y="8115"/>
                </a:lnTo>
                <a:lnTo>
                  <a:pt x="17589" y="14512"/>
                </a:lnTo>
                <a:lnTo>
                  <a:pt x="10867" y="23923"/>
                </a:lnTo>
                <a:lnTo>
                  <a:pt x="8536" y="27609"/>
                </a:lnTo>
                <a:close/>
              </a:path>
            </a:pathLst>
          </a:custGeom>
          <a:solidFill>
            <a:srgbClr val="3AAC41"/>
          </a:solidFill>
        </p:spPr>
        <p:txBody>
          <a:bodyPr wrap="square" lIns="0" tIns="0" rIns="0" bIns="0" rtlCol="0">
            <a:noAutofit/>
          </a:bodyPr>
          <a:lstStyle/>
          <a:p>
            <a:endParaRPr sz="1588" dirty="0"/>
          </a:p>
        </p:txBody>
      </p:sp>
      <p:sp>
        <p:nvSpPr>
          <p:cNvPr id="670" name="object 670"/>
          <p:cNvSpPr/>
          <p:nvPr/>
        </p:nvSpPr>
        <p:spPr>
          <a:xfrm>
            <a:off x="1973308" y="1340942"/>
            <a:ext cx="27187" cy="56321"/>
          </a:xfrm>
          <a:custGeom>
            <a:avLst/>
            <a:gdLst/>
            <a:ahLst/>
            <a:cxnLst/>
            <a:rect l="l" t="t" r="r" b="b"/>
            <a:pathLst>
              <a:path w="30812" h="63830">
                <a:moveTo>
                  <a:pt x="4574" y="32600"/>
                </a:moveTo>
                <a:lnTo>
                  <a:pt x="0" y="49908"/>
                </a:lnTo>
                <a:lnTo>
                  <a:pt x="980" y="61175"/>
                </a:lnTo>
                <a:lnTo>
                  <a:pt x="4383" y="63830"/>
                </a:lnTo>
                <a:lnTo>
                  <a:pt x="11720" y="60117"/>
                </a:lnTo>
                <a:lnTo>
                  <a:pt x="20424" y="49268"/>
                </a:lnTo>
                <a:lnTo>
                  <a:pt x="26011" y="37947"/>
                </a:lnTo>
                <a:lnTo>
                  <a:pt x="30243" y="20775"/>
                </a:lnTo>
                <a:lnTo>
                  <a:pt x="30812" y="6577"/>
                </a:lnTo>
                <a:lnTo>
                  <a:pt x="30317" y="0"/>
                </a:lnTo>
                <a:lnTo>
                  <a:pt x="17758" y="10458"/>
                </a:lnTo>
                <a:lnTo>
                  <a:pt x="11198" y="18116"/>
                </a:lnTo>
                <a:lnTo>
                  <a:pt x="6223" y="28563"/>
                </a:lnTo>
                <a:lnTo>
                  <a:pt x="4574" y="32600"/>
                </a:lnTo>
                <a:close/>
              </a:path>
            </a:pathLst>
          </a:custGeom>
          <a:solidFill>
            <a:srgbClr val="3AAC41"/>
          </a:solidFill>
        </p:spPr>
        <p:txBody>
          <a:bodyPr wrap="square" lIns="0" tIns="0" rIns="0" bIns="0" rtlCol="0">
            <a:noAutofit/>
          </a:bodyPr>
          <a:lstStyle/>
          <a:p>
            <a:endParaRPr sz="1588" dirty="0"/>
          </a:p>
        </p:txBody>
      </p:sp>
      <p:sp>
        <p:nvSpPr>
          <p:cNvPr id="671" name="object 671"/>
          <p:cNvSpPr/>
          <p:nvPr/>
        </p:nvSpPr>
        <p:spPr>
          <a:xfrm>
            <a:off x="1859377" y="1436283"/>
            <a:ext cx="45249" cy="42662"/>
          </a:xfrm>
          <a:custGeom>
            <a:avLst/>
            <a:gdLst/>
            <a:ahLst/>
            <a:cxnLst/>
            <a:rect l="l" t="t" r="r" b="b"/>
            <a:pathLst>
              <a:path w="51282" h="48350">
                <a:moveTo>
                  <a:pt x="21958" y="35255"/>
                </a:moveTo>
                <a:lnTo>
                  <a:pt x="36194" y="45182"/>
                </a:lnTo>
                <a:lnTo>
                  <a:pt x="47020" y="48350"/>
                </a:lnTo>
                <a:lnTo>
                  <a:pt x="51282" y="46012"/>
                </a:lnTo>
                <a:lnTo>
                  <a:pt x="50442" y="38320"/>
                </a:lnTo>
                <a:lnTo>
                  <a:pt x="43960" y="27186"/>
                </a:lnTo>
                <a:lnTo>
                  <a:pt x="34251" y="16903"/>
                </a:lnTo>
                <a:lnTo>
                  <a:pt x="19122" y="6906"/>
                </a:lnTo>
                <a:lnTo>
                  <a:pt x="5789" y="1582"/>
                </a:lnTo>
                <a:lnTo>
                  <a:pt x="0" y="0"/>
                </a:lnTo>
                <a:lnTo>
                  <a:pt x="5593" y="15355"/>
                </a:lnTo>
                <a:lnTo>
                  <a:pt x="10579" y="24119"/>
                </a:lnTo>
                <a:lnTo>
                  <a:pt x="18723" y="32339"/>
                </a:lnTo>
                <a:lnTo>
                  <a:pt x="21958" y="35255"/>
                </a:lnTo>
                <a:close/>
              </a:path>
            </a:pathLst>
          </a:custGeom>
          <a:solidFill>
            <a:srgbClr val="3AAC41"/>
          </a:solidFill>
        </p:spPr>
        <p:txBody>
          <a:bodyPr wrap="square" lIns="0" tIns="0" rIns="0" bIns="0" rtlCol="0">
            <a:noAutofit/>
          </a:bodyPr>
          <a:lstStyle/>
          <a:p>
            <a:endParaRPr sz="1588" dirty="0"/>
          </a:p>
        </p:txBody>
      </p:sp>
      <p:sp>
        <p:nvSpPr>
          <p:cNvPr id="672" name="object 672"/>
          <p:cNvSpPr/>
          <p:nvPr/>
        </p:nvSpPr>
        <p:spPr>
          <a:xfrm>
            <a:off x="1839648" y="1372520"/>
            <a:ext cx="45237" cy="42653"/>
          </a:xfrm>
          <a:custGeom>
            <a:avLst/>
            <a:gdLst/>
            <a:ahLst/>
            <a:cxnLst/>
            <a:rect l="l" t="t" r="r" b="b"/>
            <a:pathLst>
              <a:path w="51269" h="48340">
                <a:moveTo>
                  <a:pt x="21958" y="35255"/>
                </a:moveTo>
                <a:lnTo>
                  <a:pt x="36192" y="45182"/>
                </a:lnTo>
                <a:lnTo>
                  <a:pt x="47016" y="48340"/>
                </a:lnTo>
                <a:lnTo>
                  <a:pt x="51269" y="45999"/>
                </a:lnTo>
                <a:lnTo>
                  <a:pt x="50435" y="38307"/>
                </a:lnTo>
                <a:lnTo>
                  <a:pt x="43952" y="27176"/>
                </a:lnTo>
                <a:lnTo>
                  <a:pt x="34251" y="16903"/>
                </a:lnTo>
                <a:lnTo>
                  <a:pt x="19122" y="6901"/>
                </a:lnTo>
                <a:lnTo>
                  <a:pt x="5789" y="1579"/>
                </a:lnTo>
                <a:lnTo>
                  <a:pt x="0" y="0"/>
                </a:lnTo>
                <a:lnTo>
                  <a:pt x="5585" y="15347"/>
                </a:lnTo>
                <a:lnTo>
                  <a:pt x="10570" y="24110"/>
                </a:lnTo>
                <a:lnTo>
                  <a:pt x="18720" y="32336"/>
                </a:lnTo>
                <a:lnTo>
                  <a:pt x="21958" y="35255"/>
                </a:lnTo>
                <a:close/>
              </a:path>
            </a:pathLst>
          </a:custGeom>
          <a:solidFill>
            <a:srgbClr val="3AAC41"/>
          </a:solidFill>
        </p:spPr>
        <p:txBody>
          <a:bodyPr wrap="square" lIns="0" tIns="0" rIns="0" bIns="0" rtlCol="0">
            <a:noAutofit/>
          </a:bodyPr>
          <a:lstStyle/>
          <a:p>
            <a:endParaRPr sz="1588" dirty="0"/>
          </a:p>
        </p:txBody>
      </p:sp>
      <p:sp>
        <p:nvSpPr>
          <p:cNvPr id="673" name="object 673"/>
          <p:cNvSpPr/>
          <p:nvPr/>
        </p:nvSpPr>
        <p:spPr>
          <a:xfrm>
            <a:off x="1870432" y="1304928"/>
            <a:ext cx="19482" cy="60601"/>
          </a:xfrm>
          <a:custGeom>
            <a:avLst/>
            <a:gdLst/>
            <a:ahLst/>
            <a:cxnLst/>
            <a:rect l="l" t="t" r="r" b="b"/>
            <a:pathLst>
              <a:path w="22080" h="68681">
                <a:moveTo>
                  <a:pt x="515" y="40678"/>
                </a:moveTo>
                <a:lnTo>
                  <a:pt x="3976" y="57709"/>
                </a:lnTo>
                <a:lnTo>
                  <a:pt x="9634" y="67460"/>
                </a:lnTo>
                <a:lnTo>
                  <a:pt x="14294" y="68681"/>
                </a:lnTo>
                <a:lnTo>
                  <a:pt x="19104" y="62313"/>
                </a:lnTo>
                <a:lnTo>
                  <a:pt x="22076" y="49251"/>
                </a:lnTo>
                <a:lnTo>
                  <a:pt x="22080" y="35877"/>
                </a:lnTo>
                <a:lnTo>
                  <a:pt x="18033" y="18202"/>
                </a:lnTo>
                <a:lnTo>
                  <a:pt x="12060" y="5144"/>
                </a:lnTo>
                <a:lnTo>
                  <a:pt x="8960" y="0"/>
                </a:lnTo>
                <a:lnTo>
                  <a:pt x="2482" y="14781"/>
                </a:lnTo>
                <a:lnTo>
                  <a:pt x="0" y="24437"/>
                </a:lnTo>
                <a:lnTo>
                  <a:pt x="136" y="35604"/>
                </a:lnTo>
                <a:lnTo>
                  <a:pt x="515" y="40678"/>
                </a:lnTo>
                <a:close/>
              </a:path>
            </a:pathLst>
          </a:custGeom>
          <a:solidFill>
            <a:srgbClr val="3AAC41"/>
          </a:solidFill>
        </p:spPr>
        <p:txBody>
          <a:bodyPr wrap="square" lIns="0" tIns="0" rIns="0" bIns="0" rtlCol="0">
            <a:noAutofit/>
          </a:bodyPr>
          <a:lstStyle/>
          <a:p>
            <a:endParaRPr sz="1588" dirty="0"/>
          </a:p>
        </p:txBody>
      </p:sp>
      <p:sp>
        <p:nvSpPr>
          <p:cNvPr id="674" name="object 674"/>
          <p:cNvSpPr/>
          <p:nvPr/>
        </p:nvSpPr>
        <p:spPr>
          <a:xfrm>
            <a:off x="1805200" y="1383150"/>
            <a:ext cx="19490" cy="60601"/>
          </a:xfrm>
          <a:custGeom>
            <a:avLst/>
            <a:gdLst/>
            <a:ahLst/>
            <a:cxnLst/>
            <a:rect l="l" t="t" r="r" b="b"/>
            <a:pathLst>
              <a:path w="22089" h="68681">
                <a:moveTo>
                  <a:pt x="524" y="40665"/>
                </a:moveTo>
                <a:lnTo>
                  <a:pt x="3978" y="57701"/>
                </a:lnTo>
                <a:lnTo>
                  <a:pt x="9639" y="67455"/>
                </a:lnTo>
                <a:lnTo>
                  <a:pt x="14304" y="68681"/>
                </a:lnTo>
                <a:lnTo>
                  <a:pt x="19112" y="62307"/>
                </a:lnTo>
                <a:lnTo>
                  <a:pt x="22084" y="49250"/>
                </a:lnTo>
                <a:lnTo>
                  <a:pt x="22089" y="35864"/>
                </a:lnTo>
                <a:lnTo>
                  <a:pt x="18041" y="18187"/>
                </a:lnTo>
                <a:lnTo>
                  <a:pt x="12066" y="5135"/>
                </a:lnTo>
                <a:lnTo>
                  <a:pt x="8970" y="0"/>
                </a:lnTo>
                <a:lnTo>
                  <a:pt x="2483" y="14774"/>
                </a:lnTo>
                <a:lnTo>
                  <a:pt x="0" y="24428"/>
                </a:lnTo>
                <a:lnTo>
                  <a:pt x="142" y="35597"/>
                </a:lnTo>
                <a:lnTo>
                  <a:pt x="524" y="40665"/>
                </a:lnTo>
                <a:close/>
              </a:path>
            </a:pathLst>
          </a:custGeom>
          <a:solidFill>
            <a:srgbClr val="3AAC41"/>
          </a:solidFill>
        </p:spPr>
        <p:txBody>
          <a:bodyPr wrap="square" lIns="0" tIns="0" rIns="0" bIns="0" rtlCol="0">
            <a:noAutofit/>
          </a:bodyPr>
          <a:lstStyle/>
          <a:p>
            <a:endParaRPr sz="1588" dirty="0"/>
          </a:p>
        </p:txBody>
      </p:sp>
      <p:sp>
        <p:nvSpPr>
          <p:cNvPr id="675" name="object 675"/>
          <p:cNvSpPr/>
          <p:nvPr/>
        </p:nvSpPr>
        <p:spPr>
          <a:xfrm>
            <a:off x="1783241" y="1547792"/>
            <a:ext cx="47445" cy="15611"/>
          </a:xfrm>
          <a:custGeom>
            <a:avLst/>
            <a:gdLst/>
            <a:ahLst/>
            <a:cxnLst/>
            <a:rect l="l" t="t" r="r" b="b"/>
            <a:pathLst>
              <a:path w="53771" h="17692">
                <a:moveTo>
                  <a:pt x="29616" y="17157"/>
                </a:moveTo>
                <a:lnTo>
                  <a:pt x="46329" y="17692"/>
                </a:lnTo>
                <a:lnTo>
                  <a:pt x="53767" y="13816"/>
                </a:lnTo>
                <a:lnTo>
                  <a:pt x="53771" y="12661"/>
                </a:lnTo>
                <a:lnTo>
                  <a:pt x="47620" y="6372"/>
                </a:lnTo>
                <a:lnTo>
                  <a:pt x="32241" y="743"/>
                </a:lnTo>
                <a:lnTo>
                  <a:pt x="30048" y="304"/>
                </a:lnTo>
                <a:lnTo>
                  <a:pt x="12739" y="0"/>
                </a:lnTo>
                <a:lnTo>
                  <a:pt x="1424" y="2259"/>
                </a:lnTo>
                <a:lnTo>
                  <a:pt x="0" y="2692"/>
                </a:lnTo>
                <a:lnTo>
                  <a:pt x="12170" y="11821"/>
                </a:lnTo>
                <a:lnTo>
                  <a:pt x="21372" y="15508"/>
                </a:lnTo>
                <a:lnTo>
                  <a:pt x="29616" y="17157"/>
                </a:lnTo>
                <a:close/>
              </a:path>
            </a:pathLst>
          </a:custGeom>
          <a:solidFill>
            <a:srgbClr val="3AAC41"/>
          </a:solidFill>
        </p:spPr>
        <p:txBody>
          <a:bodyPr wrap="square" lIns="0" tIns="0" rIns="0" bIns="0" rtlCol="0">
            <a:noAutofit/>
          </a:bodyPr>
          <a:lstStyle/>
          <a:p>
            <a:endParaRPr sz="1588" dirty="0"/>
          </a:p>
        </p:txBody>
      </p:sp>
      <p:sp>
        <p:nvSpPr>
          <p:cNvPr id="676" name="object 676"/>
          <p:cNvSpPr/>
          <p:nvPr/>
        </p:nvSpPr>
        <p:spPr>
          <a:xfrm>
            <a:off x="2018390" y="1345214"/>
            <a:ext cx="39664" cy="28698"/>
          </a:xfrm>
          <a:custGeom>
            <a:avLst/>
            <a:gdLst/>
            <a:ahLst/>
            <a:cxnLst/>
            <a:rect l="l" t="t" r="r" b="b"/>
            <a:pathLst>
              <a:path w="44952" h="32524">
                <a:moveTo>
                  <a:pt x="14180" y="11798"/>
                </a:moveTo>
                <a:lnTo>
                  <a:pt x="2635" y="23296"/>
                </a:lnTo>
                <a:lnTo>
                  <a:pt x="0" y="31417"/>
                </a:lnTo>
                <a:lnTo>
                  <a:pt x="997" y="32524"/>
                </a:lnTo>
                <a:lnTo>
                  <a:pt x="9184" y="32481"/>
                </a:lnTo>
                <a:lnTo>
                  <a:pt x="22698" y="26066"/>
                </a:lnTo>
                <a:lnTo>
                  <a:pt x="26207" y="23621"/>
                </a:lnTo>
                <a:lnTo>
                  <a:pt x="38509" y="10780"/>
                </a:lnTo>
                <a:lnTo>
                  <a:pt x="44462" y="1012"/>
                </a:lnTo>
                <a:lnTo>
                  <a:pt x="44952" y="0"/>
                </a:lnTo>
                <a:lnTo>
                  <a:pt x="29979" y="2678"/>
                </a:lnTo>
                <a:lnTo>
                  <a:pt x="21007" y="6896"/>
                </a:lnTo>
                <a:lnTo>
                  <a:pt x="14180" y="11798"/>
                </a:lnTo>
                <a:close/>
              </a:path>
            </a:pathLst>
          </a:custGeom>
          <a:solidFill>
            <a:srgbClr val="3AAC41"/>
          </a:solidFill>
        </p:spPr>
        <p:txBody>
          <a:bodyPr wrap="square" lIns="0" tIns="0" rIns="0" bIns="0" rtlCol="0">
            <a:noAutofit/>
          </a:bodyPr>
          <a:lstStyle/>
          <a:p>
            <a:endParaRPr sz="1588" dirty="0"/>
          </a:p>
        </p:txBody>
      </p:sp>
      <p:sp>
        <p:nvSpPr>
          <p:cNvPr id="677" name="object 677"/>
          <p:cNvSpPr/>
          <p:nvPr/>
        </p:nvSpPr>
        <p:spPr>
          <a:xfrm>
            <a:off x="2020978" y="1398033"/>
            <a:ext cx="50419" cy="36971"/>
          </a:xfrm>
          <a:custGeom>
            <a:avLst/>
            <a:gdLst/>
            <a:ahLst/>
            <a:cxnLst/>
            <a:rect l="l" t="t" r="r" b="b"/>
            <a:pathLst>
              <a:path w="57141" h="41900">
                <a:moveTo>
                  <a:pt x="18025" y="14998"/>
                </a:moveTo>
                <a:lnTo>
                  <a:pt x="5550" y="26665"/>
                </a:lnTo>
                <a:lnTo>
                  <a:pt x="0" y="36411"/>
                </a:lnTo>
                <a:lnTo>
                  <a:pt x="1261" y="41351"/>
                </a:lnTo>
                <a:lnTo>
                  <a:pt x="8819" y="41900"/>
                </a:lnTo>
                <a:lnTo>
                  <a:pt x="20823" y="37768"/>
                </a:lnTo>
                <a:lnTo>
                  <a:pt x="33316" y="30022"/>
                </a:lnTo>
                <a:lnTo>
                  <a:pt x="46271" y="17249"/>
                </a:lnTo>
                <a:lnTo>
                  <a:pt x="54320" y="5363"/>
                </a:lnTo>
                <a:lnTo>
                  <a:pt x="57141" y="0"/>
                </a:lnTo>
                <a:lnTo>
                  <a:pt x="41065" y="2687"/>
                </a:lnTo>
                <a:lnTo>
                  <a:pt x="31489" y="5907"/>
                </a:lnTo>
                <a:lnTo>
                  <a:pt x="21876" y="12167"/>
                </a:lnTo>
                <a:lnTo>
                  <a:pt x="18025" y="14998"/>
                </a:lnTo>
                <a:close/>
              </a:path>
            </a:pathLst>
          </a:custGeom>
          <a:solidFill>
            <a:srgbClr val="3AAC41"/>
          </a:solidFill>
        </p:spPr>
        <p:txBody>
          <a:bodyPr wrap="square" lIns="0" tIns="0" rIns="0" bIns="0" rtlCol="0">
            <a:noAutofit/>
          </a:bodyPr>
          <a:lstStyle/>
          <a:p>
            <a:endParaRPr sz="1588" dirty="0"/>
          </a:p>
        </p:txBody>
      </p:sp>
      <p:sp>
        <p:nvSpPr>
          <p:cNvPr id="678" name="object 678"/>
          <p:cNvSpPr/>
          <p:nvPr/>
        </p:nvSpPr>
        <p:spPr>
          <a:xfrm>
            <a:off x="2024234" y="1446212"/>
            <a:ext cx="43350" cy="18437"/>
          </a:xfrm>
          <a:custGeom>
            <a:avLst/>
            <a:gdLst/>
            <a:ahLst/>
            <a:cxnLst/>
            <a:rect l="l" t="t" r="r" b="b"/>
            <a:pathLst>
              <a:path w="49130" h="20895">
                <a:moveTo>
                  <a:pt x="18168" y="3721"/>
                </a:moveTo>
                <a:lnTo>
                  <a:pt x="4011" y="11200"/>
                </a:lnTo>
                <a:lnTo>
                  <a:pt x="0" y="17858"/>
                </a:lnTo>
                <a:lnTo>
                  <a:pt x="464" y="18580"/>
                </a:lnTo>
                <a:lnTo>
                  <a:pt x="8518" y="20895"/>
                </a:lnTo>
                <a:lnTo>
                  <a:pt x="23946" y="18281"/>
                </a:lnTo>
                <a:lnTo>
                  <a:pt x="25610" y="17729"/>
                </a:lnTo>
                <a:lnTo>
                  <a:pt x="41022" y="9147"/>
                </a:lnTo>
                <a:lnTo>
                  <a:pt x="48805" y="2206"/>
                </a:lnTo>
                <a:lnTo>
                  <a:pt x="49130" y="1854"/>
                </a:lnTo>
                <a:lnTo>
                  <a:pt x="34572" y="0"/>
                </a:lnTo>
                <a:lnTo>
                  <a:pt x="24929" y="1478"/>
                </a:lnTo>
                <a:lnTo>
                  <a:pt x="18168" y="3721"/>
                </a:lnTo>
                <a:close/>
              </a:path>
            </a:pathLst>
          </a:custGeom>
          <a:solidFill>
            <a:srgbClr val="3AAC41"/>
          </a:solidFill>
        </p:spPr>
        <p:txBody>
          <a:bodyPr wrap="square" lIns="0" tIns="0" rIns="0" bIns="0" rtlCol="0">
            <a:noAutofit/>
          </a:bodyPr>
          <a:lstStyle/>
          <a:p>
            <a:endParaRPr sz="1588" dirty="0"/>
          </a:p>
        </p:txBody>
      </p:sp>
      <p:sp>
        <p:nvSpPr>
          <p:cNvPr id="679" name="object 679"/>
          <p:cNvSpPr/>
          <p:nvPr/>
        </p:nvSpPr>
        <p:spPr>
          <a:xfrm>
            <a:off x="2077283" y="1455474"/>
            <a:ext cx="26190" cy="57620"/>
          </a:xfrm>
          <a:custGeom>
            <a:avLst/>
            <a:gdLst/>
            <a:ahLst/>
            <a:cxnLst/>
            <a:rect l="l" t="t" r="r" b="b"/>
            <a:pathLst>
              <a:path w="29682" h="65303">
                <a:moveTo>
                  <a:pt x="4260" y="33947"/>
                </a:moveTo>
                <a:lnTo>
                  <a:pt x="0" y="51358"/>
                </a:lnTo>
                <a:lnTo>
                  <a:pt x="1004" y="62623"/>
                </a:lnTo>
                <a:lnTo>
                  <a:pt x="4450" y="65303"/>
                </a:lnTo>
                <a:lnTo>
                  <a:pt x="11501" y="61316"/>
                </a:lnTo>
                <a:lnTo>
                  <a:pt x="19797" y="50279"/>
                </a:lnTo>
                <a:lnTo>
                  <a:pt x="25329" y="38303"/>
                </a:lnTo>
                <a:lnTo>
                  <a:pt x="29266" y="20996"/>
                </a:lnTo>
                <a:lnTo>
                  <a:pt x="29682" y="6755"/>
                </a:lnTo>
                <a:lnTo>
                  <a:pt x="29114" y="0"/>
                </a:lnTo>
                <a:lnTo>
                  <a:pt x="17053" y="10978"/>
                </a:lnTo>
                <a:lnTo>
                  <a:pt x="10729" y="18872"/>
                </a:lnTo>
                <a:lnTo>
                  <a:pt x="6040" y="29285"/>
                </a:lnTo>
                <a:lnTo>
                  <a:pt x="4260" y="33947"/>
                </a:lnTo>
                <a:close/>
              </a:path>
            </a:pathLst>
          </a:custGeom>
          <a:solidFill>
            <a:srgbClr val="3AAC41"/>
          </a:solidFill>
        </p:spPr>
        <p:txBody>
          <a:bodyPr wrap="square" lIns="0" tIns="0" rIns="0" bIns="0" rtlCol="0">
            <a:noAutofit/>
          </a:bodyPr>
          <a:lstStyle/>
          <a:p>
            <a:endParaRPr sz="1588" dirty="0"/>
          </a:p>
        </p:txBody>
      </p:sp>
      <p:sp>
        <p:nvSpPr>
          <p:cNvPr id="680" name="object 680"/>
          <p:cNvSpPr/>
          <p:nvPr/>
        </p:nvSpPr>
        <p:spPr>
          <a:xfrm>
            <a:off x="1908530" y="1317751"/>
            <a:ext cx="17254" cy="47254"/>
          </a:xfrm>
          <a:custGeom>
            <a:avLst/>
            <a:gdLst/>
            <a:ahLst/>
            <a:cxnLst/>
            <a:rect l="l" t="t" r="r" b="b"/>
            <a:pathLst>
              <a:path w="19554" h="53554">
                <a:moveTo>
                  <a:pt x="2345" y="32943"/>
                </a:moveTo>
                <a:lnTo>
                  <a:pt x="8579" y="48045"/>
                </a:lnTo>
                <a:lnTo>
                  <a:pt x="15084" y="53554"/>
                </a:lnTo>
                <a:lnTo>
                  <a:pt x="16455" y="53060"/>
                </a:lnTo>
                <a:lnTo>
                  <a:pt x="19554" y="45439"/>
                </a:lnTo>
                <a:lnTo>
                  <a:pt x="18767" y="30424"/>
                </a:lnTo>
                <a:lnTo>
                  <a:pt x="17865" y="26352"/>
                </a:lnTo>
                <a:lnTo>
                  <a:pt x="10710" y="10075"/>
                </a:lnTo>
                <a:lnTo>
                  <a:pt x="3967" y="838"/>
                </a:lnTo>
                <a:lnTo>
                  <a:pt x="3222" y="0"/>
                </a:lnTo>
                <a:lnTo>
                  <a:pt x="0" y="14546"/>
                </a:lnTo>
                <a:lnTo>
                  <a:pt x="300" y="24117"/>
                </a:lnTo>
                <a:lnTo>
                  <a:pt x="2345" y="32943"/>
                </a:lnTo>
                <a:close/>
              </a:path>
            </a:pathLst>
          </a:custGeom>
          <a:solidFill>
            <a:srgbClr val="3AAC41"/>
          </a:solidFill>
        </p:spPr>
        <p:txBody>
          <a:bodyPr wrap="square" lIns="0" tIns="0" rIns="0" bIns="0" rtlCol="0">
            <a:noAutofit/>
          </a:bodyPr>
          <a:lstStyle/>
          <a:p>
            <a:endParaRPr sz="1588" dirty="0"/>
          </a:p>
        </p:txBody>
      </p:sp>
      <p:sp>
        <p:nvSpPr>
          <p:cNvPr id="681" name="object 681"/>
          <p:cNvSpPr/>
          <p:nvPr/>
        </p:nvSpPr>
        <p:spPr>
          <a:xfrm>
            <a:off x="1940498" y="1302486"/>
            <a:ext cx="19969" cy="45529"/>
          </a:xfrm>
          <a:custGeom>
            <a:avLst/>
            <a:gdLst/>
            <a:ahLst/>
            <a:cxnLst/>
            <a:rect l="l" t="t" r="r" b="b"/>
            <a:pathLst>
              <a:path w="22632" h="51600">
                <a:moveTo>
                  <a:pt x="3087" y="27050"/>
                </a:moveTo>
                <a:lnTo>
                  <a:pt x="0" y="43706"/>
                </a:lnTo>
                <a:lnTo>
                  <a:pt x="2850" y="51494"/>
                </a:lnTo>
                <a:lnTo>
                  <a:pt x="3823" y="51600"/>
                </a:lnTo>
                <a:lnTo>
                  <a:pt x="10984" y="46495"/>
                </a:lnTo>
                <a:lnTo>
                  <a:pt x="18912" y="32149"/>
                </a:lnTo>
                <a:lnTo>
                  <a:pt x="19673" y="30073"/>
                </a:lnTo>
                <a:lnTo>
                  <a:pt x="22632" y="13001"/>
                </a:lnTo>
                <a:lnTo>
                  <a:pt x="22130" y="1470"/>
                </a:lnTo>
                <a:lnTo>
                  <a:pt x="21921" y="0"/>
                </a:lnTo>
                <a:lnTo>
                  <a:pt x="11035" y="10634"/>
                </a:lnTo>
                <a:lnTo>
                  <a:pt x="5981" y="19160"/>
                </a:lnTo>
                <a:lnTo>
                  <a:pt x="3087" y="27050"/>
                </a:lnTo>
                <a:close/>
              </a:path>
            </a:pathLst>
          </a:custGeom>
          <a:solidFill>
            <a:srgbClr val="3AAC41"/>
          </a:solidFill>
        </p:spPr>
        <p:txBody>
          <a:bodyPr wrap="square" lIns="0" tIns="0" rIns="0" bIns="0" rtlCol="0">
            <a:noAutofit/>
          </a:bodyPr>
          <a:lstStyle/>
          <a:p>
            <a:endParaRPr sz="1588" dirty="0"/>
          </a:p>
        </p:txBody>
      </p:sp>
      <p:sp>
        <p:nvSpPr>
          <p:cNvPr id="682" name="object 682"/>
          <p:cNvSpPr/>
          <p:nvPr/>
        </p:nvSpPr>
        <p:spPr>
          <a:xfrm>
            <a:off x="1955312" y="1469206"/>
            <a:ext cx="109067" cy="197346"/>
          </a:xfrm>
          <a:custGeom>
            <a:avLst/>
            <a:gdLst/>
            <a:ahLst/>
            <a:cxnLst/>
            <a:rect l="l" t="t" r="r" b="b"/>
            <a:pathLst>
              <a:path w="123609" h="223659">
                <a:moveTo>
                  <a:pt x="5333" y="223659"/>
                </a:moveTo>
                <a:lnTo>
                  <a:pt x="10921" y="223367"/>
                </a:lnTo>
                <a:lnTo>
                  <a:pt x="16687" y="221170"/>
                </a:lnTo>
                <a:lnTo>
                  <a:pt x="17997" y="208496"/>
                </a:lnTo>
                <a:lnTo>
                  <a:pt x="20478" y="196027"/>
                </a:lnTo>
                <a:lnTo>
                  <a:pt x="21526" y="192658"/>
                </a:lnTo>
                <a:lnTo>
                  <a:pt x="26153" y="180601"/>
                </a:lnTo>
                <a:lnTo>
                  <a:pt x="31534" y="169085"/>
                </a:lnTo>
                <a:lnTo>
                  <a:pt x="37594" y="158009"/>
                </a:lnTo>
                <a:lnTo>
                  <a:pt x="44260" y="147269"/>
                </a:lnTo>
                <a:lnTo>
                  <a:pt x="51457" y="136764"/>
                </a:lnTo>
                <a:lnTo>
                  <a:pt x="59111" y="126392"/>
                </a:lnTo>
                <a:lnTo>
                  <a:pt x="59867" y="125399"/>
                </a:lnTo>
                <a:lnTo>
                  <a:pt x="66621" y="116438"/>
                </a:lnTo>
                <a:lnTo>
                  <a:pt x="73800" y="106599"/>
                </a:lnTo>
                <a:lnTo>
                  <a:pt x="81198" y="96027"/>
                </a:lnTo>
                <a:lnTo>
                  <a:pt x="88608" y="84864"/>
                </a:lnTo>
                <a:lnTo>
                  <a:pt x="95824" y="73255"/>
                </a:lnTo>
                <a:lnTo>
                  <a:pt x="102638" y="61344"/>
                </a:lnTo>
                <a:lnTo>
                  <a:pt x="108845" y="49275"/>
                </a:lnTo>
                <a:lnTo>
                  <a:pt x="114237" y="37192"/>
                </a:lnTo>
                <a:lnTo>
                  <a:pt x="118607" y="25238"/>
                </a:lnTo>
                <a:lnTo>
                  <a:pt x="121750" y="13558"/>
                </a:lnTo>
                <a:lnTo>
                  <a:pt x="122770" y="8039"/>
                </a:lnTo>
                <a:lnTo>
                  <a:pt x="123609" y="2705"/>
                </a:lnTo>
                <a:lnTo>
                  <a:pt x="118376" y="0"/>
                </a:lnTo>
                <a:lnTo>
                  <a:pt x="115849" y="5295"/>
                </a:lnTo>
                <a:lnTo>
                  <a:pt x="112931" y="13583"/>
                </a:lnTo>
                <a:lnTo>
                  <a:pt x="108734" y="26739"/>
                </a:lnTo>
                <a:lnTo>
                  <a:pt x="103533" y="40864"/>
                </a:lnTo>
                <a:lnTo>
                  <a:pt x="100952" y="46469"/>
                </a:lnTo>
                <a:lnTo>
                  <a:pt x="94817" y="57627"/>
                </a:lnTo>
                <a:lnTo>
                  <a:pt x="88076" y="68402"/>
                </a:lnTo>
                <a:lnTo>
                  <a:pt x="80843" y="78860"/>
                </a:lnTo>
                <a:lnTo>
                  <a:pt x="73231" y="89068"/>
                </a:lnTo>
                <a:lnTo>
                  <a:pt x="65356" y="99094"/>
                </a:lnTo>
                <a:lnTo>
                  <a:pt x="57330" y="109005"/>
                </a:lnTo>
                <a:lnTo>
                  <a:pt x="49269" y="118867"/>
                </a:lnTo>
                <a:lnTo>
                  <a:pt x="41286" y="128748"/>
                </a:lnTo>
                <a:lnTo>
                  <a:pt x="35648" y="135915"/>
                </a:lnTo>
                <a:lnTo>
                  <a:pt x="28144" y="146172"/>
                </a:lnTo>
                <a:lnTo>
                  <a:pt x="21230" y="156930"/>
                </a:lnTo>
                <a:lnTo>
                  <a:pt x="15092" y="168141"/>
                </a:lnTo>
                <a:lnTo>
                  <a:pt x="9917" y="179758"/>
                </a:lnTo>
                <a:lnTo>
                  <a:pt x="5165" y="194223"/>
                </a:lnTo>
                <a:lnTo>
                  <a:pt x="2345" y="206526"/>
                </a:lnTo>
                <a:lnTo>
                  <a:pt x="286" y="219074"/>
                </a:lnTo>
                <a:lnTo>
                  <a:pt x="0" y="221170"/>
                </a:lnTo>
                <a:lnTo>
                  <a:pt x="5333" y="223659"/>
                </a:lnTo>
                <a:close/>
              </a:path>
            </a:pathLst>
          </a:custGeom>
          <a:solidFill>
            <a:srgbClr val="9E7920"/>
          </a:solidFill>
        </p:spPr>
        <p:txBody>
          <a:bodyPr wrap="square" lIns="0" tIns="0" rIns="0" bIns="0" rtlCol="0">
            <a:noAutofit/>
          </a:bodyPr>
          <a:lstStyle/>
          <a:p>
            <a:endParaRPr sz="1588" dirty="0"/>
          </a:p>
        </p:txBody>
      </p:sp>
      <p:sp>
        <p:nvSpPr>
          <p:cNvPr id="683" name="object 683"/>
          <p:cNvSpPr/>
          <p:nvPr/>
        </p:nvSpPr>
        <p:spPr>
          <a:xfrm>
            <a:off x="1933559" y="1442598"/>
            <a:ext cx="84817" cy="223961"/>
          </a:xfrm>
          <a:custGeom>
            <a:avLst/>
            <a:gdLst/>
            <a:ahLst/>
            <a:cxnLst/>
            <a:rect l="l" t="t" r="r" b="b"/>
            <a:pathLst>
              <a:path w="96126" h="253822">
                <a:moveTo>
                  <a:pt x="1571" y="240525"/>
                </a:moveTo>
                <a:lnTo>
                  <a:pt x="0" y="251320"/>
                </a:lnTo>
                <a:lnTo>
                  <a:pt x="5930" y="253517"/>
                </a:lnTo>
                <a:lnTo>
                  <a:pt x="11696" y="253822"/>
                </a:lnTo>
                <a:lnTo>
                  <a:pt x="17183" y="251320"/>
                </a:lnTo>
                <a:lnTo>
                  <a:pt x="18430" y="238679"/>
                </a:lnTo>
                <a:lnTo>
                  <a:pt x="20413" y="226136"/>
                </a:lnTo>
                <a:lnTo>
                  <a:pt x="21323" y="221983"/>
                </a:lnTo>
                <a:lnTo>
                  <a:pt x="24564" y="209658"/>
                </a:lnTo>
                <a:lnTo>
                  <a:pt x="28329" y="197517"/>
                </a:lnTo>
                <a:lnTo>
                  <a:pt x="32532" y="185531"/>
                </a:lnTo>
                <a:lnTo>
                  <a:pt x="37091" y="173672"/>
                </a:lnTo>
                <a:lnTo>
                  <a:pt x="41919" y="161910"/>
                </a:lnTo>
                <a:lnTo>
                  <a:pt x="46934" y="150216"/>
                </a:lnTo>
                <a:lnTo>
                  <a:pt x="51638" y="139496"/>
                </a:lnTo>
                <a:lnTo>
                  <a:pt x="56765" y="127800"/>
                </a:lnTo>
                <a:lnTo>
                  <a:pt x="61787" y="116096"/>
                </a:lnTo>
                <a:lnTo>
                  <a:pt x="66666" y="104363"/>
                </a:lnTo>
                <a:lnTo>
                  <a:pt x="71367" y="92580"/>
                </a:lnTo>
                <a:lnTo>
                  <a:pt x="75850" y="80725"/>
                </a:lnTo>
                <a:lnTo>
                  <a:pt x="80079" y="68775"/>
                </a:lnTo>
                <a:lnTo>
                  <a:pt x="84017" y="56710"/>
                </a:lnTo>
                <a:lnTo>
                  <a:pt x="87626" y="44506"/>
                </a:lnTo>
                <a:lnTo>
                  <a:pt x="90870" y="32143"/>
                </a:lnTo>
                <a:lnTo>
                  <a:pt x="91059" y="31369"/>
                </a:lnTo>
                <a:lnTo>
                  <a:pt x="92938" y="23850"/>
                </a:lnTo>
                <a:lnTo>
                  <a:pt x="93967" y="16167"/>
                </a:lnTo>
                <a:lnTo>
                  <a:pt x="95211" y="8534"/>
                </a:lnTo>
                <a:lnTo>
                  <a:pt x="96126" y="3009"/>
                </a:lnTo>
                <a:lnTo>
                  <a:pt x="88849" y="0"/>
                </a:lnTo>
                <a:lnTo>
                  <a:pt x="87718" y="6070"/>
                </a:lnTo>
                <a:lnTo>
                  <a:pt x="84829" y="19109"/>
                </a:lnTo>
                <a:lnTo>
                  <a:pt x="81035" y="34075"/>
                </a:lnTo>
                <a:lnTo>
                  <a:pt x="77807" y="45888"/>
                </a:lnTo>
                <a:lnTo>
                  <a:pt x="72708" y="60974"/>
                </a:lnTo>
                <a:lnTo>
                  <a:pt x="68138" y="72827"/>
                </a:lnTo>
                <a:lnTo>
                  <a:pt x="63243" y="84546"/>
                </a:lnTo>
                <a:lnTo>
                  <a:pt x="58087" y="96156"/>
                </a:lnTo>
                <a:lnTo>
                  <a:pt x="52739" y="107685"/>
                </a:lnTo>
                <a:lnTo>
                  <a:pt x="47262" y="119160"/>
                </a:lnTo>
                <a:lnTo>
                  <a:pt x="41724" y="130607"/>
                </a:lnTo>
                <a:lnTo>
                  <a:pt x="36192" y="142053"/>
                </a:lnTo>
                <a:lnTo>
                  <a:pt x="30730" y="153525"/>
                </a:lnTo>
                <a:lnTo>
                  <a:pt x="29502" y="156146"/>
                </a:lnTo>
                <a:lnTo>
                  <a:pt x="24187" y="167898"/>
                </a:lnTo>
                <a:lnTo>
                  <a:pt x="19240" y="179692"/>
                </a:lnTo>
                <a:lnTo>
                  <a:pt x="14704" y="191563"/>
                </a:lnTo>
                <a:lnTo>
                  <a:pt x="10624" y="203547"/>
                </a:lnTo>
                <a:lnTo>
                  <a:pt x="7046" y="215679"/>
                </a:lnTo>
                <a:lnTo>
                  <a:pt x="4013" y="227993"/>
                </a:lnTo>
                <a:lnTo>
                  <a:pt x="1571" y="240525"/>
                </a:lnTo>
                <a:close/>
              </a:path>
            </a:pathLst>
          </a:custGeom>
          <a:solidFill>
            <a:srgbClr val="9E7920"/>
          </a:solidFill>
        </p:spPr>
        <p:txBody>
          <a:bodyPr wrap="square" lIns="0" tIns="0" rIns="0" bIns="0" rtlCol="0">
            <a:noAutofit/>
          </a:bodyPr>
          <a:lstStyle/>
          <a:p>
            <a:endParaRPr sz="1588" dirty="0"/>
          </a:p>
        </p:txBody>
      </p:sp>
      <p:sp>
        <p:nvSpPr>
          <p:cNvPr id="684" name="object 684"/>
          <p:cNvSpPr/>
          <p:nvPr/>
        </p:nvSpPr>
        <p:spPr>
          <a:xfrm>
            <a:off x="1916024" y="1442574"/>
            <a:ext cx="45849" cy="223949"/>
          </a:xfrm>
          <a:custGeom>
            <a:avLst/>
            <a:gdLst/>
            <a:ahLst/>
            <a:cxnLst/>
            <a:rect l="l" t="t" r="r" b="b"/>
            <a:pathLst>
              <a:path w="51962" h="253809">
                <a:moveTo>
                  <a:pt x="6463" y="194356"/>
                </a:moveTo>
                <a:lnTo>
                  <a:pt x="4202" y="206785"/>
                </a:lnTo>
                <a:lnTo>
                  <a:pt x="2422" y="219299"/>
                </a:lnTo>
                <a:lnTo>
                  <a:pt x="1113" y="231926"/>
                </a:lnTo>
                <a:lnTo>
                  <a:pt x="263" y="244695"/>
                </a:lnTo>
                <a:lnTo>
                  <a:pt x="0" y="251358"/>
                </a:lnTo>
                <a:lnTo>
                  <a:pt x="5511" y="253136"/>
                </a:lnTo>
                <a:lnTo>
                  <a:pt x="11150" y="253809"/>
                </a:lnTo>
                <a:lnTo>
                  <a:pt x="17106" y="251358"/>
                </a:lnTo>
                <a:lnTo>
                  <a:pt x="17054" y="238656"/>
                </a:lnTo>
                <a:lnTo>
                  <a:pt x="17374" y="225972"/>
                </a:lnTo>
                <a:lnTo>
                  <a:pt x="17729" y="220116"/>
                </a:lnTo>
                <a:lnTo>
                  <a:pt x="19075" y="207454"/>
                </a:lnTo>
                <a:lnTo>
                  <a:pt x="21134" y="194905"/>
                </a:lnTo>
                <a:lnTo>
                  <a:pt x="23779" y="182459"/>
                </a:lnTo>
                <a:lnTo>
                  <a:pt x="26882" y="170106"/>
                </a:lnTo>
                <a:lnTo>
                  <a:pt x="30316" y="157837"/>
                </a:lnTo>
                <a:lnTo>
                  <a:pt x="33953" y="145641"/>
                </a:lnTo>
                <a:lnTo>
                  <a:pt x="36017" y="138887"/>
                </a:lnTo>
                <a:lnTo>
                  <a:pt x="39667" y="126694"/>
                </a:lnTo>
                <a:lnTo>
                  <a:pt x="43082" y="114453"/>
                </a:lnTo>
                <a:lnTo>
                  <a:pt x="46136" y="102130"/>
                </a:lnTo>
                <a:lnTo>
                  <a:pt x="48704" y="89689"/>
                </a:lnTo>
                <a:lnTo>
                  <a:pt x="50038" y="81622"/>
                </a:lnTo>
                <a:lnTo>
                  <a:pt x="51425" y="68936"/>
                </a:lnTo>
                <a:lnTo>
                  <a:pt x="51962" y="56324"/>
                </a:lnTo>
                <a:lnTo>
                  <a:pt x="51841" y="43708"/>
                </a:lnTo>
                <a:lnTo>
                  <a:pt x="51253" y="31009"/>
                </a:lnTo>
                <a:lnTo>
                  <a:pt x="51079" y="28168"/>
                </a:lnTo>
                <a:lnTo>
                  <a:pt x="50698" y="20726"/>
                </a:lnTo>
                <a:lnTo>
                  <a:pt x="48983" y="13258"/>
                </a:lnTo>
                <a:lnTo>
                  <a:pt x="47777" y="5918"/>
                </a:lnTo>
                <a:lnTo>
                  <a:pt x="46863" y="355"/>
                </a:lnTo>
                <a:lnTo>
                  <a:pt x="38798" y="0"/>
                </a:lnTo>
                <a:lnTo>
                  <a:pt x="39890" y="6032"/>
                </a:lnTo>
                <a:lnTo>
                  <a:pt x="41597" y="19305"/>
                </a:lnTo>
                <a:lnTo>
                  <a:pt x="42542" y="33645"/>
                </a:lnTo>
                <a:lnTo>
                  <a:pt x="42834" y="45589"/>
                </a:lnTo>
                <a:lnTo>
                  <a:pt x="42799" y="48717"/>
                </a:lnTo>
                <a:lnTo>
                  <a:pt x="41974" y="61586"/>
                </a:lnTo>
                <a:lnTo>
                  <a:pt x="40289" y="74227"/>
                </a:lnTo>
                <a:lnTo>
                  <a:pt x="37876" y="86682"/>
                </a:lnTo>
                <a:lnTo>
                  <a:pt x="34866" y="98989"/>
                </a:lnTo>
                <a:lnTo>
                  <a:pt x="31390" y="111189"/>
                </a:lnTo>
                <a:lnTo>
                  <a:pt x="27581" y="123322"/>
                </a:lnTo>
                <a:lnTo>
                  <a:pt x="23569" y="135428"/>
                </a:lnTo>
                <a:lnTo>
                  <a:pt x="19487" y="147547"/>
                </a:lnTo>
                <a:lnTo>
                  <a:pt x="16256" y="157289"/>
                </a:lnTo>
                <a:lnTo>
                  <a:pt x="12478" y="169636"/>
                </a:lnTo>
                <a:lnTo>
                  <a:pt x="9218" y="181982"/>
                </a:lnTo>
                <a:lnTo>
                  <a:pt x="6463" y="194356"/>
                </a:lnTo>
                <a:close/>
              </a:path>
            </a:pathLst>
          </a:custGeom>
          <a:solidFill>
            <a:srgbClr val="9E7920"/>
          </a:solidFill>
        </p:spPr>
        <p:txBody>
          <a:bodyPr wrap="square" lIns="0" tIns="0" rIns="0" bIns="0" rtlCol="0">
            <a:noAutofit/>
          </a:bodyPr>
          <a:lstStyle/>
          <a:p>
            <a:endParaRPr sz="1588" dirty="0"/>
          </a:p>
        </p:txBody>
      </p:sp>
      <p:sp>
        <p:nvSpPr>
          <p:cNvPr id="685" name="object 685"/>
          <p:cNvSpPr/>
          <p:nvPr/>
        </p:nvSpPr>
        <p:spPr>
          <a:xfrm>
            <a:off x="2024963" y="1515410"/>
            <a:ext cx="72546" cy="39455"/>
          </a:xfrm>
          <a:custGeom>
            <a:avLst/>
            <a:gdLst/>
            <a:ahLst/>
            <a:cxnLst/>
            <a:rect l="l" t="t" r="r" b="b"/>
            <a:pathLst>
              <a:path w="82219" h="44716">
                <a:moveTo>
                  <a:pt x="0" y="44716"/>
                </a:moveTo>
                <a:lnTo>
                  <a:pt x="634" y="44716"/>
                </a:lnTo>
                <a:lnTo>
                  <a:pt x="13145" y="44054"/>
                </a:lnTo>
                <a:lnTo>
                  <a:pt x="26323" y="42196"/>
                </a:lnTo>
                <a:lnTo>
                  <a:pt x="31280" y="41135"/>
                </a:lnTo>
                <a:lnTo>
                  <a:pt x="43651" y="37581"/>
                </a:lnTo>
                <a:lnTo>
                  <a:pt x="55671" y="32103"/>
                </a:lnTo>
                <a:lnTo>
                  <a:pt x="66503" y="24651"/>
                </a:lnTo>
                <a:lnTo>
                  <a:pt x="75311" y="15175"/>
                </a:lnTo>
                <a:lnTo>
                  <a:pt x="77482" y="11849"/>
                </a:lnTo>
                <a:lnTo>
                  <a:pt x="78612" y="9944"/>
                </a:lnTo>
                <a:lnTo>
                  <a:pt x="82219" y="5892"/>
                </a:lnTo>
                <a:lnTo>
                  <a:pt x="81013" y="3428"/>
                </a:lnTo>
                <a:lnTo>
                  <a:pt x="79349" y="0"/>
                </a:lnTo>
                <a:lnTo>
                  <a:pt x="76453" y="2920"/>
                </a:lnTo>
                <a:lnTo>
                  <a:pt x="66925" y="14483"/>
                </a:lnTo>
                <a:lnTo>
                  <a:pt x="56736" y="22191"/>
                </a:lnTo>
                <a:lnTo>
                  <a:pt x="44293" y="27635"/>
                </a:lnTo>
                <a:lnTo>
                  <a:pt x="31968" y="30382"/>
                </a:lnTo>
                <a:lnTo>
                  <a:pt x="19346" y="31459"/>
                </a:lnTo>
                <a:lnTo>
                  <a:pt x="6452" y="31648"/>
                </a:lnTo>
                <a:lnTo>
                  <a:pt x="2870" y="31673"/>
                </a:lnTo>
                <a:lnTo>
                  <a:pt x="0" y="44716"/>
                </a:lnTo>
                <a:close/>
              </a:path>
            </a:pathLst>
          </a:custGeom>
          <a:solidFill>
            <a:srgbClr val="9E7920"/>
          </a:solidFill>
        </p:spPr>
        <p:txBody>
          <a:bodyPr wrap="square" lIns="0" tIns="0" rIns="0" bIns="0" rtlCol="0">
            <a:noAutofit/>
          </a:bodyPr>
          <a:lstStyle/>
          <a:p>
            <a:endParaRPr sz="1588" dirty="0"/>
          </a:p>
        </p:txBody>
      </p:sp>
      <p:sp>
        <p:nvSpPr>
          <p:cNvPr id="686" name="object 686"/>
          <p:cNvSpPr/>
          <p:nvPr/>
        </p:nvSpPr>
        <p:spPr>
          <a:xfrm>
            <a:off x="1810596" y="1469466"/>
            <a:ext cx="92673" cy="196797"/>
          </a:xfrm>
          <a:custGeom>
            <a:avLst/>
            <a:gdLst/>
            <a:ahLst/>
            <a:cxnLst/>
            <a:rect l="l" t="t" r="r" b="b"/>
            <a:pathLst>
              <a:path w="105029" h="223037">
                <a:moveTo>
                  <a:pt x="1637" y="14409"/>
                </a:moveTo>
                <a:lnTo>
                  <a:pt x="5036" y="29559"/>
                </a:lnTo>
                <a:lnTo>
                  <a:pt x="9342" y="44652"/>
                </a:lnTo>
                <a:lnTo>
                  <a:pt x="13471" y="56810"/>
                </a:lnTo>
                <a:lnTo>
                  <a:pt x="18103" y="68650"/>
                </a:lnTo>
                <a:lnTo>
                  <a:pt x="23249" y="80197"/>
                </a:lnTo>
                <a:lnTo>
                  <a:pt x="28919" y="91472"/>
                </a:lnTo>
                <a:lnTo>
                  <a:pt x="35127" y="102498"/>
                </a:lnTo>
                <a:lnTo>
                  <a:pt x="41883" y="113298"/>
                </a:lnTo>
                <a:lnTo>
                  <a:pt x="49199" y="123893"/>
                </a:lnTo>
                <a:lnTo>
                  <a:pt x="54927" y="131546"/>
                </a:lnTo>
                <a:lnTo>
                  <a:pt x="62709" y="141817"/>
                </a:lnTo>
                <a:lnTo>
                  <a:pt x="69948" y="152222"/>
                </a:lnTo>
                <a:lnTo>
                  <a:pt x="76403" y="163052"/>
                </a:lnTo>
                <a:lnTo>
                  <a:pt x="81830" y="174600"/>
                </a:lnTo>
                <a:lnTo>
                  <a:pt x="83375" y="178676"/>
                </a:lnTo>
                <a:lnTo>
                  <a:pt x="86656" y="190803"/>
                </a:lnTo>
                <a:lnTo>
                  <a:pt x="87799" y="203618"/>
                </a:lnTo>
                <a:lnTo>
                  <a:pt x="87807" y="220878"/>
                </a:lnTo>
                <a:lnTo>
                  <a:pt x="93548" y="223037"/>
                </a:lnTo>
                <a:lnTo>
                  <a:pt x="99288" y="222516"/>
                </a:lnTo>
                <a:lnTo>
                  <a:pt x="105029" y="220878"/>
                </a:lnTo>
                <a:lnTo>
                  <a:pt x="105003" y="219760"/>
                </a:lnTo>
                <a:lnTo>
                  <a:pt x="104800" y="206883"/>
                </a:lnTo>
                <a:lnTo>
                  <a:pt x="104063" y="201612"/>
                </a:lnTo>
                <a:lnTo>
                  <a:pt x="101755" y="188681"/>
                </a:lnTo>
                <a:lnTo>
                  <a:pt x="98416" y="176417"/>
                </a:lnTo>
                <a:lnTo>
                  <a:pt x="93925" y="164710"/>
                </a:lnTo>
                <a:lnTo>
                  <a:pt x="88157" y="153446"/>
                </a:lnTo>
                <a:lnTo>
                  <a:pt x="80989" y="142513"/>
                </a:lnTo>
                <a:lnTo>
                  <a:pt x="71565" y="130458"/>
                </a:lnTo>
                <a:lnTo>
                  <a:pt x="63532" y="120625"/>
                </a:lnTo>
                <a:lnTo>
                  <a:pt x="55587" y="110727"/>
                </a:lnTo>
                <a:lnTo>
                  <a:pt x="47977" y="100556"/>
                </a:lnTo>
                <a:lnTo>
                  <a:pt x="45453" y="96913"/>
                </a:lnTo>
                <a:lnTo>
                  <a:pt x="38664" y="86215"/>
                </a:lnTo>
                <a:lnTo>
                  <a:pt x="32447" y="75036"/>
                </a:lnTo>
                <a:lnTo>
                  <a:pt x="26909" y="63486"/>
                </a:lnTo>
                <a:lnTo>
                  <a:pt x="22157" y="51675"/>
                </a:lnTo>
                <a:lnTo>
                  <a:pt x="20307" y="46316"/>
                </a:lnTo>
                <a:lnTo>
                  <a:pt x="16999" y="36081"/>
                </a:lnTo>
                <a:lnTo>
                  <a:pt x="12954" y="22797"/>
                </a:lnTo>
                <a:lnTo>
                  <a:pt x="9411" y="9438"/>
                </a:lnTo>
                <a:lnTo>
                  <a:pt x="8331" y="4305"/>
                </a:lnTo>
                <a:lnTo>
                  <a:pt x="7226" y="0"/>
                </a:lnTo>
                <a:lnTo>
                  <a:pt x="838" y="203"/>
                </a:lnTo>
                <a:lnTo>
                  <a:pt x="0" y="4572"/>
                </a:lnTo>
                <a:lnTo>
                  <a:pt x="1637" y="14409"/>
                </a:lnTo>
                <a:close/>
              </a:path>
            </a:pathLst>
          </a:custGeom>
          <a:solidFill>
            <a:srgbClr val="9E7920"/>
          </a:solidFill>
        </p:spPr>
        <p:txBody>
          <a:bodyPr wrap="square" lIns="0" tIns="0" rIns="0" bIns="0" rtlCol="0">
            <a:noAutofit/>
          </a:bodyPr>
          <a:lstStyle/>
          <a:p>
            <a:endParaRPr sz="1588" dirty="0"/>
          </a:p>
        </p:txBody>
      </p:sp>
      <p:sp>
        <p:nvSpPr>
          <p:cNvPr id="687" name="object 687"/>
          <p:cNvSpPr/>
          <p:nvPr/>
        </p:nvSpPr>
        <p:spPr>
          <a:xfrm>
            <a:off x="1849698" y="1450740"/>
            <a:ext cx="85086" cy="168379"/>
          </a:xfrm>
          <a:custGeom>
            <a:avLst/>
            <a:gdLst/>
            <a:ahLst/>
            <a:cxnLst/>
            <a:rect l="l" t="t" r="r" b="b"/>
            <a:pathLst>
              <a:path w="96431" h="190830">
                <a:moveTo>
                  <a:pt x="5880" y="0"/>
                </a:moveTo>
                <a:lnTo>
                  <a:pt x="0" y="1841"/>
                </a:lnTo>
                <a:lnTo>
                  <a:pt x="380" y="5994"/>
                </a:lnTo>
                <a:lnTo>
                  <a:pt x="1226" y="15555"/>
                </a:lnTo>
                <a:lnTo>
                  <a:pt x="2603" y="31026"/>
                </a:lnTo>
                <a:lnTo>
                  <a:pt x="3886" y="44043"/>
                </a:lnTo>
                <a:lnTo>
                  <a:pt x="5004" y="52760"/>
                </a:lnTo>
                <a:lnTo>
                  <a:pt x="7048" y="65329"/>
                </a:lnTo>
                <a:lnTo>
                  <a:pt x="9670" y="77788"/>
                </a:lnTo>
                <a:lnTo>
                  <a:pt x="12953" y="90082"/>
                </a:lnTo>
                <a:lnTo>
                  <a:pt x="16979" y="102158"/>
                </a:lnTo>
                <a:lnTo>
                  <a:pt x="22907" y="116368"/>
                </a:lnTo>
                <a:lnTo>
                  <a:pt x="28717" y="127819"/>
                </a:lnTo>
                <a:lnTo>
                  <a:pt x="35335" y="138837"/>
                </a:lnTo>
                <a:lnTo>
                  <a:pt x="42760" y="149309"/>
                </a:lnTo>
                <a:lnTo>
                  <a:pt x="50992" y="159121"/>
                </a:lnTo>
                <a:lnTo>
                  <a:pt x="60032" y="168160"/>
                </a:lnTo>
                <a:lnTo>
                  <a:pt x="71214" y="177801"/>
                </a:lnTo>
                <a:lnTo>
                  <a:pt x="81216" y="185635"/>
                </a:lnTo>
                <a:lnTo>
                  <a:pt x="89636" y="190830"/>
                </a:lnTo>
                <a:lnTo>
                  <a:pt x="93002" y="186029"/>
                </a:lnTo>
                <a:lnTo>
                  <a:pt x="96431" y="181152"/>
                </a:lnTo>
                <a:lnTo>
                  <a:pt x="92265" y="177469"/>
                </a:lnTo>
                <a:lnTo>
                  <a:pt x="88595" y="174891"/>
                </a:lnTo>
                <a:lnTo>
                  <a:pt x="82156" y="170357"/>
                </a:lnTo>
                <a:lnTo>
                  <a:pt x="75946" y="165811"/>
                </a:lnTo>
                <a:lnTo>
                  <a:pt x="69951" y="160693"/>
                </a:lnTo>
                <a:lnTo>
                  <a:pt x="60558" y="151939"/>
                </a:lnTo>
                <a:lnTo>
                  <a:pt x="51965" y="142442"/>
                </a:lnTo>
                <a:lnTo>
                  <a:pt x="44188" y="132285"/>
                </a:lnTo>
                <a:lnTo>
                  <a:pt x="37234" y="121541"/>
                </a:lnTo>
                <a:lnTo>
                  <a:pt x="31109" y="110284"/>
                </a:lnTo>
                <a:lnTo>
                  <a:pt x="25819" y="98590"/>
                </a:lnTo>
                <a:lnTo>
                  <a:pt x="23228" y="91866"/>
                </a:lnTo>
                <a:lnTo>
                  <a:pt x="19298" y="79728"/>
                </a:lnTo>
                <a:lnTo>
                  <a:pt x="16125" y="67427"/>
                </a:lnTo>
                <a:lnTo>
                  <a:pt x="13563" y="54993"/>
                </a:lnTo>
                <a:lnTo>
                  <a:pt x="11465" y="42456"/>
                </a:lnTo>
                <a:lnTo>
                  <a:pt x="9685" y="29847"/>
                </a:lnTo>
                <a:lnTo>
                  <a:pt x="8075" y="17196"/>
                </a:lnTo>
                <a:lnTo>
                  <a:pt x="6489" y="4533"/>
                </a:lnTo>
                <a:lnTo>
                  <a:pt x="5880" y="0"/>
                </a:lnTo>
                <a:close/>
              </a:path>
            </a:pathLst>
          </a:custGeom>
          <a:solidFill>
            <a:srgbClr val="9E7920"/>
          </a:solidFill>
        </p:spPr>
        <p:txBody>
          <a:bodyPr wrap="square" lIns="0" tIns="0" rIns="0" bIns="0" rtlCol="0">
            <a:noAutofit/>
          </a:bodyPr>
          <a:lstStyle/>
          <a:p>
            <a:endParaRPr sz="1588" dirty="0"/>
          </a:p>
        </p:txBody>
      </p:sp>
      <p:sp>
        <p:nvSpPr>
          <p:cNvPr id="688" name="object 688"/>
          <p:cNvSpPr/>
          <p:nvPr/>
        </p:nvSpPr>
        <p:spPr>
          <a:xfrm>
            <a:off x="1912840" y="1447694"/>
            <a:ext cx="40151" cy="76513"/>
          </a:xfrm>
          <a:custGeom>
            <a:avLst/>
            <a:gdLst/>
            <a:ahLst/>
            <a:cxnLst/>
            <a:rect l="l" t="t" r="r" b="b"/>
            <a:pathLst>
              <a:path w="45504" h="86715">
                <a:moveTo>
                  <a:pt x="228" y="2108"/>
                </a:moveTo>
                <a:lnTo>
                  <a:pt x="0" y="6235"/>
                </a:lnTo>
                <a:lnTo>
                  <a:pt x="863" y="17879"/>
                </a:lnTo>
                <a:lnTo>
                  <a:pt x="3783" y="31676"/>
                </a:lnTo>
                <a:lnTo>
                  <a:pt x="7654" y="44379"/>
                </a:lnTo>
                <a:lnTo>
                  <a:pt x="9563" y="49225"/>
                </a:lnTo>
                <a:lnTo>
                  <a:pt x="15439" y="60558"/>
                </a:lnTo>
                <a:lnTo>
                  <a:pt x="22862" y="70944"/>
                </a:lnTo>
                <a:lnTo>
                  <a:pt x="27470" y="75933"/>
                </a:lnTo>
                <a:lnTo>
                  <a:pt x="30454" y="78867"/>
                </a:lnTo>
                <a:lnTo>
                  <a:pt x="35877" y="84251"/>
                </a:lnTo>
                <a:lnTo>
                  <a:pt x="41148" y="86715"/>
                </a:lnTo>
                <a:lnTo>
                  <a:pt x="41706" y="85382"/>
                </a:lnTo>
                <a:lnTo>
                  <a:pt x="45504" y="75247"/>
                </a:lnTo>
                <a:lnTo>
                  <a:pt x="45008" y="75006"/>
                </a:lnTo>
                <a:lnTo>
                  <a:pt x="34341" y="68047"/>
                </a:lnTo>
                <a:lnTo>
                  <a:pt x="25656" y="58244"/>
                </a:lnTo>
                <a:lnTo>
                  <a:pt x="23914" y="55854"/>
                </a:lnTo>
                <a:lnTo>
                  <a:pt x="17277" y="44816"/>
                </a:lnTo>
                <a:lnTo>
                  <a:pt x="12289" y="33042"/>
                </a:lnTo>
                <a:lnTo>
                  <a:pt x="8771" y="20728"/>
                </a:lnTo>
                <a:lnTo>
                  <a:pt x="6548" y="8071"/>
                </a:lnTo>
                <a:lnTo>
                  <a:pt x="6159" y="4737"/>
                </a:lnTo>
                <a:lnTo>
                  <a:pt x="5638" y="0"/>
                </a:lnTo>
                <a:lnTo>
                  <a:pt x="228" y="2108"/>
                </a:lnTo>
                <a:close/>
              </a:path>
            </a:pathLst>
          </a:custGeom>
          <a:solidFill>
            <a:srgbClr val="9E7920"/>
          </a:solidFill>
        </p:spPr>
        <p:txBody>
          <a:bodyPr wrap="square" lIns="0" tIns="0" rIns="0" bIns="0" rtlCol="0">
            <a:noAutofit/>
          </a:bodyPr>
          <a:lstStyle/>
          <a:p>
            <a:endParaRPr sz="1588" dirty="0"/>
          </a:p>
        </p:txBody>
      </p:sp>
      <p:sp>
        <p:nvSpPr>
          <p:cNvPr id="689" name="object 689"/>
          <p:cNvSpPr/>
          <p:nvPr/>
        </p:nvSpPr>
        <p:spPr>
          <a:xfrm>
            <a:off x="2294852" y="857428"/>
            <a:ext cx="871044" cy="427445"/>
          </a:xfrm>
          <a:custGeom>
            <a:avLst/>
            <a:gdLst/>
            <a:ahLst/>
            <a:cxnLst/>
            <a:rect l="l" t="t" r="r" b="b"/>
            <a:pathLst>
              <a:path w="987183" h="484438">
                <a:moveTo>
                  <a:pt x="987183" y="0"/>
                </a:moveTo>
                <a:lnTo>
                  <a:pt x="17297" y="0"/>
                </a:lnTo>
                <a:lnTo>
                  <a:pt x="25790" y="8860"/>
                </a:lnTo>
                <a:lnTo>
                  <a:pt x="35143" y="17227"/>
                </a:lnTo>
                <a:lnTo>
                  <a:pt x="45308" y="25067"/>
                </a:lnTo>
                <a:lnTo>
                  <a:pt x="56236" y="32348"/>
                </a:lnTo>
                <a:lnTo>
                  <a:pt x="60299" y="34798"/>
                </a:lnTo>
                <a:lnTo>
                  <a:pt x="48990" y="43511"/>
                </a:lnTo>
                <a:lnTo>
                  <a:pt x="38688" y="52874"/>
                </a:lnTo>
                <a:lnTo>
                  <a:pt x="29457" y="62843"/>
                </a:lnTo>
                <a:lnTo>
                  <a:pt x="21363" y="73371"/>
                </a:lnTo>
                <a:lnTo>
                  <a:pt x="14467" y="84413"/>
                </a:lnTo>
                <a:lnTo>
                  <a:pt x="8835" y="95922"/>
                </a:lnTo>
                <a:lnTo>
                  <a:pt x="4531" y="107854"/>
                </a:lnTo>
                <a:lnTo>
                  <a:pt x="1619" y="120162"/>
                </a:lnTo>
                <a:lnTo>
                  <a:pt x="163" y="132800"/>
                </a:lnTo>
                <a:lnTo>
                  <a:pt x="0" y="138722"/>
                </a:lnTo>
                <a:lnTo>
                  <a:pt x="736" y="151277"/>
                </a:lnTo>
                <a:lnTo>
                  <a:pt x="2907" y="163536"/>
                </a:lnTo>
                <a:lnTo>
                  <a:pt x="6451" y="175453"/>
                </a:lnTo>
                <a:lnTo>
                  <a:pt x="11308" y="186986"/>
                </a:lnTo>
                <a:lnTo>
                  <a:pt x="17418" y="198090"/>
                </a:lnTo>
                <a:lnTo>
                  <a:pt x="24720" y="208723"/>
                </a:lnTo>
                <a:lnTo>
                  <a:pt x="33155" y="218840"/>
                </a:lnTo>
                <a:lnTo>
                  <a:pt x="42661" y="228397"/>
                </a:lnTo>
                <a:lnTo>
                  <a:pt x="53178" y="237352"/>
                </a:lnTo>
                <a:lnTo>
                  <a:pt x="64647" y="245660"/>
                </a:lnTo>
                <a:lnTo>
                  <a:pt x="77006" y="253277"/>
                </a:lnTo>
                <a:lnTo>
                  <a:pt x="90196" y="260161"/>
                </a:lnTo>
                <a:lnTo>
                  <a:pt x="104156" y="266267"/>
                </a:lnTo>
                <a:lnTo>
                  <a:pt x="111785" y="269151"/>
                </a:lnTo>
                <a:lnTo>
                  <a:pt x="111539" y="275090"/>
                </a:lnTo>
                <a:lnTo>
                  <a:pt x="113630" y="285883"/>
                </a:lnTo>
                <a:lnTo>
                  <a:pt x="117812" y="299490"/>
                </a:lnTo>
                <a:lnTo>
                  <a:pt x="123841" y="313874"/>
                </a:lnTo>
                <a:lnTo>
                  <a:pt x="131471" y="326996"/>
                </a:lnTo>
                <a:lnTo>
                  <a:pt x="136055" y="332714"/>
                </a:lnTo>
                <a:lnTo>
                  <a:pt x="136665" y="344197"/>
                </a:lnTo>
                <a:lnTo>
                  <a:pt x="141444" y="367099"/>
                </a:lnTo>
                <a:lnTo>
                  <a:pt x="150726" y="389459"/>
                </a:lnTo>
                <a:lnTo>
                  <a:pt x="156967" y="400263"/>
                </a:lnTo>
                <a:lnTo>
                  <a:pt x="164226" y="410724"/>
                </a:lnTo>
                <a:lnTo>
                  <a:pt x="172468" y="420774"/>
                </a:lnTo>
                <a:lnTo>
                  <a:pt x="181656" y="430344"/>
                </a:lnTo>
                <a:lnTo>
                  <a:pt x="191756" y="439363"/>
                </a:lnTo>
                <a:lnTo>
                  <a:pt x="202731" y="447765"/>
                </a:lnTo>
                <a:lnTo>
                  <a:pt x="214546" y="455479"/>
                </a:lnTo>
                <a:lnTo>
                  <a:pt x="227165" y="462437"/>
                </a:lnTo>
                <a:lnTo>
                  <a:pt x="240551" y="468569"/>
                </a:lnTo>
                <a:lnTo>
                  <a:pt x="254669" y="473807"/>
                </a:lnTo>
                <a:lnTo>
                  <a:pt x="269484" y="478082"/>
                </a:lnTo>
                <a:lnTo>
                  <a:pt x="284959" y="481325"/>
                </a:lnTo>
                <a:lnTo>
                  <a:pt x="301058" y="483467"/>
                </a:lnTo>
                <a:lnTo>
                  <a:pt x="317747" y="484438"/>
                </a:lnTo>
                <a:lnTo>
                  <a:pt x="329603" y="484390"/>
                </a:lnTo>
                <a:lnTo>
                  <a:pt x="354684" y="482304"/>
                </a:lnTo>
                <a:lnTo>
                  <a:pt x="367891" y="480297"/>
                </a:lnTo>
                <a:lnTo>
                  <a:pt x="381369" y="477715"/>
                </a:lnTo>
                <a:lnTo>
                  <a:pt x="394987" y="474607"/>
                </a:lnTo>
                <a:lnTo>
                  <a:pt x="408615" y="471023"/>
                </a:lnTo>
                <a:lnTo>
                  <a:pt x="422124" y="467014"/>
                </a:lnTo>
                <a:lnTo>
                  <a:pt x="435382" y="462629"/>
                </a:lnTo>
                <a:lnTo>
                  <a:pt x="448261" y="457919"/>
                </a:lnTo>
                <a:lnTo>
                  <a:pt x="460628" y="452933"/>
                </a:lnTo>
                <a:lnTo>
                  <a:pt x="472356" y="447721"/>
                </a:lnTo>
                <a:lnTo>
                  <a:pt x="493368" y="436819"/>
                </a:lnTo>
                <a:lnTo>
                  <a:pt x="509295" y="426351"/>
                </a:lnTo>
                <a:lnTo>
                  <a:pt x="519307" y="426170"/>
                </a:lnTo>
                <a:lnTo>
                  <a:pt x="532816" y="425237"/>
                </a:lnTo>
                <a:lnTo>
                  <a:pt x="547275" y="424018"/>
                </a:lnTo>
                <a:lnTo>
                  <a:pt x="560138" y="422982"/>
                </a:lnTo>
                <a:lnTo>
                  <a:pt x="561568" y="422884"/>
                </a:lnTo>
                <a:lnTo>
                  <a:pt x="570803" y="429518"/>
                </a:lnTo>
                <a:lnTo>
                  <a:pt x="580668" y="435721"/>
                </a:lnTo>
                <a:lnTo>
                  <a:pt x="591128" y="441469"/>
                </a:lnTo>
                <a:lnTo>
                  <a:pt x="602150" y="446738"/>
                </a:lnTo>
                <a:lnTo>
                  <a:pt x="613698" y="451505"/>
                </a:lnTo>
                <a:lnTo>
                  <a:pt x="625739" y="455747"/>
                </a:lnTo>
                <a:lnTo>
                  <a:pt x="638240" y="459440"/>
                </a:lnTo>
                <a:lnTo>
                  <a:pt x="651165" y="462561"/>
                </a:lnTo>
                <a:lnTo>
                  <a:pt x="664480" y="465085"/>
                </a:lnTo>
                <a:lnTo>
                  <a:pt x="678153" y="466991"/>
                </a:lnTo>
                <a:lnTo>
                  <a:pt x="692147" y="468253"/>
                </a:lnTo>
                <a:lnTo>
                  <a:pt x="706430" y="468849"/>
                </a:lnTo>
                <a:lnTo>
                  <a:pt x="711746" y="468896"/>
                </a:lnTo>
                <a:lnTo>
                  <a:pt x="728970" y="468401"/>
                </a:lnTo>
                <a:lnTo>
                  <a:pt x="745789" y="466941"/>
                </a:lnTo>
                <a:lnTo>
                  <a:pt x="762144" y="464558"/>
                </a:lnTo>
                <a:lnTo>
                  <a:pt x="777975" y="461291"/>
                </a:lnTo>
                <a:lnTo>
                  <a:pt x="793224" y="457181"/>
                </a:lnTo>
                <a:lnTo>
                  <a:pt x="807830" y="452268"/>
                </a:lnTo>
                <a:lnTo>
                  <a:pt x="821734" y="446593"/>
                </a:lnTo>
                <a:lnTo>
                  <a:pt x="834878" y="440196"/>
                </a:lnTo>
                <a:lnTo>
                  <a:pt x="847200" y="433117"/>
                </a:lnTo>
                <a:lnTo>
                  <a:pt x="858643" y="425397"/>
                </a:lnTo>
                <a:lnTo>
                  <a:pt x="869147" y="417076"/>
                </a:lnTo>
                <a:lnTo>
                  <a:pt x="878652" y="408194"/>
                </a:lnTo>
                <a:lnTo>
                  <a:pt x="887099" y="398792"/>
                </a:lnTo>
                <a:lnTo>
                  <a:pt x="894428" y="388910"/>
                </a:lnTo>
                <a:lnTo>
                  <a:pt x="900581" y="378588"/>
                </a:lnTo>
                <a:lnTo>
                  <a:pt x="905497" y="367866"/>
                </a:lnTo>
                <a:lnTo>
                  <a:pt x="909118" y="356786"/>
                </a:lnTo>
                <a:lnTo>
                  <a:pt x="911384" y="345387"/>
                </a:lnTo>
                <a:lnTo>
                  <a:pt x="912235" y="333710"/>
                </a:lnTo>
                <a:lnTo>
                  <a:pt x="912241" y="332714"/>
                </a:lnTo>
                <a:lnTo>
                  <a:pt x="925236" y="331436"/>
                </a:lnTo>
                <a:lnTo>
                  <a:pt x="937443" y="327238"/>
                </a:lnTo>
                <a:lnTo>
                  <a:pt x="948498" y="320666"/>
                </a:lnTo>
                <a:lnTo>
                  <a:pt x="958036" y="312270"/>
                </a:lnTo>
                <a:lnTo>
                  <a:pt x="965694" y="302599"/>
                </a:lnTo>
                <a:lnTo>
                  <a:pt x="971108" y="292200"/>
                </a:lnTo>
                <a:lnTo>
                  <a:pt x="973913" y="281623"/>
                </a:lnTo>
                <a:lnTo>
                  <a:pt x="973745" y="271415"/>
                </a:lnTo>
                <a:lnTo>
                  <a:pt x="970978" y="263410"/>
                </a:lnTo>
                <a:lnTo>
                  <a:pt x="976718" y="260350"/>
                </a:lnTo>
                <a:lnTo>
                  <a:pt x="982078" y="256933"/>
                </a:lnTo>
                <a:lnTo>
                  <a:pt x="987183" y="253301"/>
                </a:lnTo>
                <a:lnTo>
                  <a:pt x="987183" y="0"/>
                </a:lnTo>
                <a:close/>
              </a:path>
            </a:pathLst>
          </a:custGeom>
          <a:solidFill>
            <a:srgbClr val="53A227"/>
          </a:solidFill>
        </p:spPr>
        <p:txBody>
          <a:bodyPr wrap="square" lIns="0" tIns="0" rIns="0" bIns="0" rtlCol="0">
            <a:noAutofit/>
          </a:bodyPr>
          <a:lstStyle/>
          <a:p>
            <a:endParaRPr sz="1588" dirty="0"/>
          </a:p>
        </p:txBody>
      </p:sp>
      <p:sp>
        <p:nvSpPr>
          <p:cNvPr id="690" name="object 690"/>
          <p:cNvSpPr/>
          <p:nvPr/>
        </p:nvSpPr>
        <p:spPr>
          <a:xfrm>
            <a:off x="2294850" y="857431"/>
            <a:ext cx="295364" cy="427403"/>
          </a:xfrm>
          <a:custGeom>
            <a:avLst/>
            <a:gdLst/>
            <a:ahLst/>
            <a:cxnLst/>
            <a:rect l="l" t="t" r="r" b="b"/>
            <a:pathLst>
              <a:path w="334746" h="484390">
                <a:moveTo>
                  <a:pt x="131455" y="331598"/>
                </a:moveTo>
                <a:lnTo>
                  <a:pt x="136055" y="332701"/>
                </a:lnTo>
                <a:lnTo>
                  <a:pt x="136684" y="344608"/>
                </a:lnTo>
                <a:lnTo>
                  <a:pt x="138549" y="356466"/>
                </a:lnTo>
                <a:lnTo>
                  <a:pt x="141612" y="368209"/>
                </a:lnTo>
                <a:lnTo>
                  <a:pt x="145837" y="379768"/>
                </a:lnTo>
                <a:lnTo>
                  <a:pt x="151188" y="391073"/>
                </a:lnTo>
                <a:lnTo>
                  <a:pt x="157627" y="402057"/>
                </a:lnTo>
                <a:lnTo>
                  <a:pt x="165118" y="412651"/>
                </a:lnTo>
                <a:lnTo>
                  <a:pt x="173625" y="422786"/>
                </a:lnTo>
                <a:lnTo>
                  <a:pt x="183111" y="432394"/>
                </a:lnTo>
                <a:lnTo>
                  <a:pt x="193540" y="441406"/>
                </a:lnTo>
                <a:lnTo>
                  <a:pt x="204874" y="449753"/>
                </a:lnTo>
                <a:lnTo>
                  <a:pt x="217078" y="457368"/>
                </a:lnTo>
                <a:lnTo>
                  <a:pt x="230114" y="464181"/>
                </a:lnTo>
                <a:lnTo>
                  <a:pt x="243947" y="470124"/>
                </a:lnTo>
                <a:lnTo>
                  <a:pt x="258540" y="475128"/>
                </a:lnTo>
                <a:lnTo>
                  <a:pt x="273855" y="479126"/>
                </a:lnTo>
                <a:lnTo>
                  <a:pt x="289858" y="482047"/>
                </a:lnTo>
                <a:lnTo>
                  <a:pt x="306510" y="483824"/>
                </a:lnTo>
                <a:lnTo>
                  <a:pt x="322884" y="484390"/>
                </a:lnTo>
                <a:lnTo>
                  <a:pt x="334746" y="484390"/>
                </a:lnTo>
                <a:lnTo>
                  <a:pt x="317908" y="483183"/>
                </a:lnTo>
                <a:lnTo>
                  <a:pt x="301666" y="480790"/>
                </a:lnTo>
                <a:lnTo>
                  <a:pt x="286059" y="477283"/>
                </a:lnTo>
                <a:lnTo>
                  <a:pt x="271126" y="472731"/>
                </a:lnTo>
                <a:lnTo>
                  <a:pt x="256908" y="467204"/>
                </a:lnTo>
                <a:lnTo>
                  <a:pt x="243443" y="460774"/>
                </a:lnTo>
                <a:lnTo>
                  <a:pt x="230771" y="453511"/>
                </a:lnTo>
                <a:lnTo>
                  <a:pt x="218931" y="445484"/>
                </a:lnTo>
                <a:lnTo>
                  <a:pt x="207964" y="436765"/>
                </a:lnTo>
                <a:lnTo>
                  <a:pt x="197909" y="427423"/>
                </a:lnTo>
                <a:lnTo>
                  <a:pt x="188804" y="417529"/>
                </a:lnTo>
                <a:lnTo>
                  <a:pt x="180691" y="407154"/>
                </a:lnTo>
                <a:lnTo>
                  <a:pt x="173607" y="396368"/>
                </a:lnTo>
                <a:lnTo>
                  <a:pt x="167593" y="385240"/>
                </a:lnTo>
                <a:lnTo>
                  <a:pt x="162688" y="373843"/>
                </a:lnTo>
                <a:lnTo>
                  <a:pt x="158932" y="362245"/>
                </a:lnTo>
                <a:lnTo>
                  <a:pt x="156365" y="350517"/>
                </a:lnTo>
                <a:lnTo>
                  <a:pt x="155025" y="338730"/>
                </a:lnTo>
                <a:lnTo>
                  <a:pt x="154825" y="332155"/>
                </a:lnTo>
                <a:lnTo>
                  <a:pt x="144821" y="326393"/>
                </a:lnTo>
                <a:lnTo>
                  <a:pt x="136398" y="316902"/>
                </a:lnTo>
                <a:lnTo>
                  <a:pt x="129832" y="304998"/>
                </a:lnTo>
                <a:lnTo>
                  <a:pt x="125399" y="291999"/>
                </a:lnTo>
                <a:lnTo>
                  <a:pt x="123376" y="279223"/>
                </a:lnTo>
                <a:lnTo>
                  <a:pt x="124039" y="267987"/>
                </a:lnTo>
                <a:lnTo>
                  <a:pt x="127368" y="259994"/>
                </a:lnTo>
                <a:lnTo>
                  <a:pt x="112948" y="254073"/>
                </a:lnTo>
                <a:lnTo>
                  <a:pt x="99569" y="247337"/>
                </a:lnTo>
                <a:lnTo>
                  <a:pt x="87264" y="239815"/>
                </a:lnTo>
                <a:lnTo>
                  <a:pt x="76066" y="231539"/>
                </a:lnTo>
                <a:lnTo>
                  <a:pt x="66008" y="222536"/>
                </a:lnTo>
                <a:lnTo>
                  <a:pt x="57124" y="212837"/>
                </a:lnTo>
                <a:lnTo>
                  <a:pt x="49447" y="202471"/>
                </a:lnTo>
                <a:lnTo>
                  <a:pt x="43010" y="191467"/>
                </a:lnTo>
                <a:lnTo>
                  <a:pt x="37847" y="179856"/>
                </a:lnTo>
                <a:lnTo>
                  <a:pt x="33991" y="167666"/>
                </a:lnTo>
                <a:lnTo>
                  <a:pt x="31475" y="154928"/>
                </a:lnTo>
                <a:lnTo>
                  <a:pt x="30333" y="141670"/>
                </a:lnTo>
                <a:lnTo>
                  <a:pt x="30264" y="137401"/>
                </a:lnTo>
                <a:lnTo>
                  <a:pt x="30642" y="123812"/>
                </a:lnTo>
                <a:lnTo>
                  <a:pt x="31885" y="110669"/>
                </a:lnTo>
                <a:lnTo>
                  <a:pt x="34155" y="98001"/>
                </a:lnTo>
                <a:lnTo>
                  <a:pt x="37617" y="85838"/>
                </a:lnTo>
                <a:lnTo>
                  <a:pt x="42432" y="74211"/>
                </a:lnTo>
                <a:lnTo>
                  <a:pt x="48764" y="63149"/>
                </a:lnTo>
                <a:lnTo>
                  <a:pt x="56775" y="52683"/>
                </a:lnTo>
                <a:lnTo>
                  <a:pt x="66629" y="42843"/>
                </a:lnTo>
                <a:lnTo>
                  <a:pt x="76619" y="34963"/>
                </a:lnTo>
                <a:lnTo>
                  <a:pt x="65410" y="27475"/>
                </a:lnTo>
                <a:lnTo>
                  <a:pt x="55720" y="19327"/>
                </a:lnTo>
                <a:lnTo>
                  <a:pt x="46963" y="10585"/>
                </a:lnTo>
                <a:lnTo>
                  <a:pt x="38552" y="1314"/>
                </a:lnTo>
                <a:lnTo>
                  <a:pt x="37388" y="0"/>
                </a:lnTo>
                <a:lnTo>
                  <a:pt x="17297" y="0"/>
                </a:lnTo>
                <a:lnTo>
                  <a:pt x="25790" y="8860"/>
                </a:lnTo>
                <a:lnTo>
                  <a:pt x="35143" y="17227"/>
                </a:lnTo>
                <a:lnTo>
                  <a:pt x="45308" y="25067"/>
                </a:lnTo>
                <a:lnTo>
                  <a:pt x="56236" y="32348"/>
                </a:lnTo>
                <a:lnTo>
                  <a:pt x="60299" y="34797"/>
                </a:lnTo>
                <a:lnTo>
                  <a:pt x="48990" y="43511"/>
                </a:lnTo>
                <a:lnTo>
                  <a:pt x="38688" y="52874"/>
                </a:lnTo>
                <a:lnTo>
                  <a:pt x="29457" y="62843"/>
                </a:lnTo>
                <a:lnTo>
                  <a:pt x="21363" y="73371"/>
                </a:lnTo>
                <a:lnTo>
                  <a:pt x="14467" y="84413"/>
                </a:lnTo>
                <a:lnTo>
                  <a:pt x="8835" y="95922"/>
                </a:lnTo>
                <a:lnTo>
                  <a:pt x="4531" y="107854"/>
                </a:lnTo>
                <a:lnTo>
                  <a:pt x="1619" y="120162"/>
                </a:lnTo>
                <a:lnTo>
                  <a:pt x="163" y="132800"/>
                </a:lnTo>
                <a:lnTo>
                  <a:pt x="0" y="138722"/>
                </a:lnTo>
                <a:lnTo>
                  <a:pt x="736" y="151277"/>
                </a:lnTo>
                <a:lnTo>
                  <a:pt x="2907" y="163536"/>
                </a:lnTo>
                <a:lnTo>
                  <a:pt x="6451" y="175453"/>
                </a:lnTo>
                <a:lnTo>
                  <a:pt x="11308" y="186986"/>
                </a:lnTo>
                <a:lnTo>
                  <a:pt x="17418" y="198090"/>
                </a:lnTo>
                <a:lnTo>
                  <a:pt x="24720" y="208723"/>
                </a:lnTo>
                <a:lnTo>
                  <a:pt x="33155" y="218840"/>
                </a:lnTo>
                <a:lnTo>
                  <a:pt x="42661" y="228397"/>
                </a:lnTo>
                <a:lnTo>
                  <a:pt x="53178" y="237352"/>
                </a:lnTo>
                <a:lnTo>
                  <a:pt x="64647" y="245660"/>
                </a:lnTo>
                <a:lnTo>
                  <a:pt x="77006" y="253277"/>
                </a:lnTo>
                <a:lnTo>
                  <a:pt x="90196" y="260161"/>
                </a:lnTo>
                <a:lnTo>
                  <a:pt x="104156" y="266267"/>
                </a:lnTo>
                <a:lnTo>
                  <a:pt x="111785" y="269151"/>
                </a:lnTo>
                <a:lnTo>
                  <a:pt x="107431" y="280699"/>
                </a:lnTo>
                <a:lnTo>
                  <a:pt x="106781" y="293266"/>
                </a:lnTo>
                <a:lnTo>
                  <a:pt x="109347" y="305745"/>
                </a:lnTo>
                <a:lnTo>
                  <a:pt x="114640" y="317030"/>
                </a:lnTo>
                <a:lnTo>
                  <a:pt x="122172" y="326017"/>
                </a:lnTo>
                <a:lnTo>
                  <a:pt x="131455" y="331598"/>
                </a:lnTo>
                <a:close/>
              </a:path>
            </a:pathLst>
          </a:custGeom>
          <a:solidFill>
            <a:srgbClr val="ACE229"/>
          </a:solidFill>
        </p:spPr>
        <p:txBody>
          <a:bodyPr wrap="square" lIns="0" tIns="0" rIns="0" bIns="0" rtlCol="0">
            <a:noAutofit/>
          </a:bodyPr>
          <a:lstStyle/>
          <a:p>
            <a:endParaRPr sz="1588" dirty="0"/>
          </a:p>
        </p:txBody>
      </p:sp>
      <p:sp>
        <p:nvSpPr>
          <p:cNvPr id="691" name="object 691"/>
          <p:cNvSpPr/>
          <p:nvPr/>
        </p:nvSpPr>
        <p:spPr>
          <a:xfrm>
            <a:off x="2710011" y="857426"/>
            <a:ext cx="125606" cy="963862"/>
          </a:xfrm>
          <a:custGeom>
            <a:avLst/>
            <a:gdLst/>
            <a:ahLst/>
            <a:cxnLst/>
            <a:rect l="l" t="t" r="r" b="b"/>
            <a:pathLst>
              <a:path w="142354" h="1092377">
                <a:moveTo>
                  <a:pt x="136900" y="1069394"/>
                </a:moveTo>
                <a:lnTo>
                  <a:pt x="132608" y="1059895"/>
                </a:lnTo>
                <a:lnTo>
                  <a:pt x="129329" y="1048770"/>
                </a:lnTo>
                <a:lnTo>
                  <a:pt x="126914" y="1036343"/>
                </a:lnTo>
                <a:lnTo>
                  <a:pt x="125214" y="1022936"/>
                </a:lnTo>
                <a:lnTo>
                  <a:pt x="124080" y="1008871"/>
                </a:lnTo>
                <a:lnTo>
                  <a:pt x="123365" y="994470"/>
                </a:lnTo>
                <a:lnTo>
                  <a:pt x="122918" y="980056"/>
                </a:lnTo>
                <a:lnTo>
                  <a:pt x="122592" y="965951"/>
                </a:lnTo>
                <a:lnTo>
                  <a:pt x="122237" y="952476"/>
                </a:lnTo>
                <a:lnTo>
                  <a:pt x="122046" y="947153"/>
                </a:lnTo>
                <a:lnTo>
                  <a:pt x="120268" y="901012"/>
                </a:lnTo>
                <a:lnTo>
                  <a:pt x="118613" y="854521"/>
                </a:lnTo>
                <a:lnTo>
                  <a:pt x="117078" y="807718"/>
                </a:lnTo>
                <a:lnTo>
                  <a:pt x="115659" y="760640"/>
                </a:lnTo>
                <a:lnTo>
                  <a:pt x="114350" y="713323"/>
                </a:lnTo>
                <a:lnTo>
                  <a:pt x="113147" y="665804"/>
                </a:lnTo>
                <a:lnTo>
                  <a:pt x="112047" y="618120"/>
                </a:lnTo>
                <a:lnTo>
                  <a:pt x="111045" y="570308"/>
                </a:lnTo>
                <a:lnTo>
                  <a:pt x="110136" y="522405"/>
                </a:lnTo>
                <a:lnTo>
                  <a:pt x="109316" y="474448"/>
                </a:lnTo>
                <a:lnTo>
                  <a:pt x="108581" y="426473"/>
                </a:lnTo>
                <a:lnTo>
                  <a:pt x="107926" y="378518"/>
                </a:lnTo>
                <a:lnTo>
                  <a:pt x="107347" y="330619"/>
                </a:lnTo>
                <a:lnTo>
                  <a:pt x="106840" y="282813"/>
                </a:lnTo>
                <a:lnTo>
                  <a:pt x="106400" y="235137"/>
                </a:lnTo>
                <a:lnTo>
                  <a:pt x="106023" y="187628"/>
                </a:lnTo>
                <a:lnTo>
                  <a:pt x="105704" y="140323"/>
                </a:lnTo>
                <a:lnTo>
                  <a:pt x="105439" y="93259"/>
                </a:lnTo>
                <a:lnTo>
                  <a:pt x="105224" y="46472"/>
                </a:lnTo>
                <a:lnTo>
                  <a:pt x="105054" y="0"/>
                </a:lnTo>
                <a:lnTo>
                  <a:pt x="33629" y="0"/>
                </a:lnTo>
                <a:lnTo>
                  <a:pt x="33354" y="48540"/>
                </a:lnTo>
                <a:lnTo>
                  <a:pt x="33150" y="97367"/>
                </a:lnTo>
                <a:lnTo>
                  <a:pt x="32999" y="146450"/>
                </a:lnTo>
                <a:lnTo>
                  <a:pt x="32794" y="245255"/>
                </a:lnTo>
                <a:lnTo>
                  <a:pt x="32604" y="344707"/>
                </a:lnTo>
                <a:lnTo>
                  <a:pt x="32472" y="394597"/>
                </a:lnTo>
                <a:lnTo>
                  <a:pt x="32294" y="444554"/>
                </a:lnTo>
                <a:lnTo>
                  <a:pt x="32053" y="494549"/>
                </a:lnTo>
                <a:lnTo>
                  <a:pt x="31731" y="544548"/>
                </a:lnTo>
                <a:lnTo>
                  <a:pt x="31313" y="594521"/>
                </a:lnTo>
                <a:lnTo>
                  <a:pt x="30781" y="644437"/>
                </a:lnTo>
                <a:lnTo>
                  <a:pt x="30119" y="694265"/>
                </a:lnTo>
                <a:lnTo>
                  <a:pt x="29309" y="743973"/>
                </a:lnTo>
                <a:lnTo>
                  <a:pt x="28335" y="793530"/>
                </a:lnTo>
                <a:lnTo>
                  <a:pt x="27181" y="842904"/>
                </a:lnTo>
                <a:lnTo>
                  <a:pt x="25829" y="892065"/>
                </a:lnTo>
                <a:lnTo>
                  <a:pt x="24263" y="940981"/>
                </a:lnTo>
                <a:lnTo>
                  <a:pt x="22466" y="989622"/>
                </a:lnTo>
                <a:lnTo>
                  <a:pt x="19983" y="1013631"/>
                </a:lnTo>
                <a:lnTo>
                  <a:pt x="14486" y="1037256"/>
                </a:lnTo>
                <a:lnTo>
                  <a:pt x="5970" y="1062135"/>
                </a:lnTo>
                <a:lnTo>
                  <a:pt x="0" y="1076947"/>
                </a:lnTo>
                <a:lnTo>
                  <a:pt x="6294" y="1081352"/>
                </a:lnTo>
                <a:lnTo>
                  <a:pt x="16415" y="1085092"/>
                </a:lnTo>
                <a:lnTo>
                  <a:pt x="29316" y="1088116"/>
                </a:lnTo>
                <a:lnTo>
                  <a:pt x="43948" y="1090373"/>
                </a:lnTo>
                <a:lnTo>
                  <a:pt x="59261" y="1091811"/>
                </a:lnTo>
                <a:lnTo>
                  <a:pt x="74209" y="1092377"/>
                </a:lnTo>
                <a:lnTo>
                  <a:pt x="77736" y="1092377"/>
                </a:lnTo>
                <a:lnTo>
                  <a:pt x="87580" y="1091740"/>
                </a:lnTo>
                <a:lnTo>
                  <a:pt x="102722" y="1089951"/>
                </a:lnTo>
                <a:lnTo>
                  <a:pt x="119344" y="1087065"/>
                </a:lnTo>
                <a:lnTo>
                  <a:pt x="133628" y="1083136"/>
                </a:lnTo>
                <a:lnTo>
                  <a:pt x="141755" y="1078218"/>
                </a:lnTo>
                <a:lnTo>
                  <a:pt x="142354" y="1076947"/>
                </a:lnTo>
                <a:lnTo>
                  <a:pt x="136900" y="1069394"/>
                </a:lnTo>
                <a:close/>
              </a:path>
            </a:pathLst>
          </a:custGeom>
          <a:solidFill>
            <a:srgbClr val="956C22"/>
          </a:solidFill>
        </p:spPr>
        <p:txBody>
          <a:bodyPr wrap="square" lIns="0" tIns="0" rIns="0" bIns="0" rtlCol="0">
            <a:noAutofit/>
          </a:bodyPr>
          <a:lstStyle/>
          <a:p>
            <a:endParaRPr sz="1588" dirty="0"/>
          </a:p>
        </p:txBody>
      </p:sp>
      <p:sp>
        <p:nvSpPr>
          <p:cNvPr id="692" name="object 692"/>
          <p:cNvSpPr/>
          <p:nvPr/>
        </p:nvSpPr>
        <p:spPr>
          <a:xfrm>
            <a:off x="2498336" y="935572"/>
            <a:ext cx="249750" cy="288795"/>
          </a:xfrm>
          <a:custGeom>
            <a:avLst/>
            <a:gdLst/>
            <a:ahLst/>
            <a:cxnLst/>
            <a:rect l="l" t="t" r="r" b="b"/>
            <a:pathLst>
              <a:path w="283050" h="327301">
                <a:moveTo>
                  <a:pt x="6203" y="37166"/>
                </a:moveTo>
                <a:lnTo>
                  <a:pt x="9860" y="49145"/>
                </a:lnTo>
                <a:lnTo>
                  <a:pt x="14110" y="61416"/>
                </a:lnTo>
                <a:lnTo>
                  <a:pt x="19045" y="73938"/>
                </a:lnTo>
                <a:lnTo>
                  <a:pt x="24757" y="86668"/>
                </a:lnTo>
                <a:lnTo>
                  <a:pt x="31339" y="99567"/>
                </a:lnTo>
                <a:lnTo>
                  <a:pt x="38883" y="112593"/>
                </a:lnTo>
                <a:lnTo>
                  <a:pt x="47482" y="125703"/>
                </a:lnTo>
                <a:lnTo>
                  <a:pt x="57227" y="138859"/>
                </a:lnTo>
                <a:lnTo>
                  <a:pt x="68211" y="152017"/>
                </a:lnTo>
                <a:lnTo>
                  <a:pt x="80527" y="165137"/>
                </a:lnTo>
                <a:lnTo>
                  <a:pt x="94267" y="178177"/>
                </a:lnTo>
                <a:lnTo>
                  <a:pt x="109522" y="191097"/>
                </a:lnTo>
                <a:lnTo>
                  <a:pt x="126387" y="203856"/>
                </a:lnTo>
                <a:lnTo>
                  <a:pt x="144952" y="216411"/>
                </a:lnTo>
                <a:lnTo>
                  <a:pt x="165310" y="228721"/>
                </a:lnTo>
                <a:lnTo>
                  <a:pt x="187554" y="240747"/>
                </a:lnTo>
                <a:lnTo>
                  <a:pt x="211775" y="252445"/>
                </a:lnTo>
                <a:lnTo>
                  <a:pt x="238067" y="263776"/>
                </a:lnTo>
                <a:lnTo>
                  <a:pt x="249838" y="269293"/>
                </a:lnTo>
                <a:lnTo>
                  <a:pt x="258847" y="275623"/>
                </a:lnTo>
                <a:lnTo>
                  <a:pt x="265696" y="283725"/>
                </a:lnTo>
                <a:lnTo>
                  <a:pt x="270986" y="294560"/>
                </a:lnTo>
                <a:lnTo>
                  <a:pt x="275317" y="309089"/>
                </a:lnTo>
                <a:lnTo>
                  <a:pt x="279113" y="327301"/>
                </a:lnTo>
                <a:lnTo>
                  <a:pt x="283050" y="226463"/>
                </a:lnTo>
                <a:lnTo>
                  <a:pt x="274175" y="226099"/>
                </a:lnTo>
                <a:lnTo>
                  <a:pt x="256951" y="224385"/>
                </a:lnTo>
                <a:lnTo>
                  <a:pt x="245726" y="222637"/>
                </a:lnTo>
                <a:lnTo>
                  <a:pt x="233036" y="220088"/>
                </a:lnTo>
                <a:lnTo>
                  <a:pt x="219086" y="216587"/>
                </a:lnTo>
                <a:lnTo>
                  <a:pt x="204085" y="211978"/>
                </a:lnTo>
                <a:lnTo>
                  <a:pt x="188240" y="206107"/>
                </a:lnTo>
                <a:lnTo>
                  <a:pt x="171757" y="198822"/>
                </a:lnTo>
                <a:lnTo>
                  <a:pt x="154844" y="189966"/>
                </a:lnTo>
                <a:lnTo>
                  <a:pt x="137707" y="179388"/>
                </a:lnTo>
                <a:lnTo>
                  <a:pt x="120555" y="166932"/>
                </a:lnTo>
                <a:lnTo>
                  <a:pt x="103593" y="152445"/>
                </a:lnTo>
                <a:lnTo>
                  <a:pt x="87029" y="135773"/>
                </a:lnTo>
                <a:lnTo>
                  <a:pt x="71071" y="116762"/>
                </a:lnTo>
                <a:lnTo>
                  <a:pt x="55925" y="95258"/>
                </a:lnTo>
                <a:lnTo>
                  <a:pt x="41798" y="71106"/>
                </a:lnTo>
                <a:lnTo>
                  <a:pt x="28897" y="44154"/>
                </a:lnTo>
                <a:lnTo>
                  <a:pt x="17430" y="14246"/>
                </a:lnTo>
                <a:lnTo>
                  <a:pt x="10913" y="2714"/>
                </a:lnTo>
                <a:lnTo>
                  <a:pt x="4224" y="0"/>
                </a:lnTo>
                <a:lnTo>
                  <a:pt x="0" y="4952"/>
                </a:lnTo>
                <a:lnTo>
                  <a:pt x="298" y="14246"/>
                </a:lnTo>
                <a:lnTo>
                  <a:pt x="3046" y="25519"/>
                </a:lnTo>
                <a:lnTo>
                  <a:pt x="6203" y="37166"/>
                </a:lnTo>
                <a:close/>
              </a:path>
            </a:pathLst>
          </a:custGeom>
          <a:solidFill>
            <a:srgbClr val="956C22"/>
          </a:solidFill>
        </p:spPr>
        <p:txBody>
          <a:bodyPr wrap="square" lIns="0" tIns="0" rIns="0" bIns="0" rtlCol="0">
            <a:noAutofit/>
          </a:bodyPr>
          <a:lstStyle/>
          <a:p>
            <a:endParaRPr sz="1588" dirty="0"/>
          </a:p>
        </p:txBody>
      </p:sp>
      <p:sp>
        <p:nvSpPr>
          <p:cNvPr id="693" name="object 693"/>
          <p:cNvSpPr/>
          <p:nvPr/>
        </p:nvSpPr>
        <p:spPr>
          <a:xfrm>
            <a:off x="2502821" y="1127401"/>
            <a:ext cx="174184" cy="31016"/>
          </a:xfrm>
          <a:custGeom>
            <a:avLst/>
            <a:gdLst/>
            <a:ahLst/>
            <a:cxnLst/>
            <a:rect l="l" t="t" r="r" b="b"/>
            <a:pathLst>
              <a:path w="197408" h="35152">
                <a:moveTo>
                  <a:pt x="16045" y="18124"/>
                </a:moveTo>
                <a:lnTo>
                  <a:pt x="25715" y="22401"/>
                </a:lnTo>
                <a:lnTo>
                  <a:pt x="36266" y="26233"/>
                </a:lnTo>
                <a:lnTo>
                  <a:pt x="47603" y="29517"/>
                </a:lnTo>
                <a:lnTo>
                  <a:pt x="59632" y="32152"/>
                </a:lnTo>
                <a:lnTo>
                  <a:pt x="72258" y="34038"/>
                </a:lnTo>
                <a:lnTo>
                  <a:pt x="85388" y="35071"/>
                </a:lnTo>
                <a:lnTo>
                  <a:pt x="98928" y="35152"/>
                </a:lnTo>
                <a:lnTo>
                  <a:pt x="112782" y="34179"/>
                </a:lnTo>
                <a:lnTo>
                  <a:pt x="126857" y="32050"/>
                </a:lnTo>
                <a:lnTo>
                  <a:pt x="141058" y="28663"/>
                </a:lnTo>
                <a:lnTo>
                  <a:pt x="147217" y="27003"/>
                </a:lnTo>
                <a:lnTo>
                  <a:pt x="157370" y="25049"/>
                </a:lnTo>
                <a:lnTo>
                  <a:pt x="168348" y="24574"/>
                </a:lnTo>
                <a:lnTo>
                  <a:pt x="181309" y="26100"/>
                </a:lnTo>
                <a:lnTo>
                  <a:pt x="197408" y="30149"/>
                </a:lnTo>
                <a:lnTo>
                  <a:pt x="197275" y="29142"/>
                </a:lnTo>
                <a:lnTo>
                  <a:pt x="192068" y="23262"/>
                </a:lnTo>
                <a:lnTo>
                  <a:pt x="182665" y="14606"/>
                </a:lnTo>
                <a:lnTo>
                  <a:pt x="171184" y="5976"/>
                </a:lnTo>
                <a:lnTo>
                  <a:pt x="159742" y="173"/>
                </a:lnTo>
                <a:lnTo>
                  <a:pt x="150456" y="0"/>
                </a:lnTo>
                <a:lnTo>
                  <a:pt x="150155" y="142"/>
                </a:lnTo>
                <a:lnTo>
                  <a:pt x="143611" y="3134"/>
                </a:lnTo>
                <a:lnTo>
                  <a:pt x="136159" y="6206"/>
                </a:lnTo>
                <a:lnTo>
                  <a:pt x="127787" y="9179"/>
                </a:lnTo>
                <a:lnTo>
                  <a:pt x="118481" y="11872"/>
                </a:lnTo>
                <a:lnTo>
                  <a:pt x="108225" y="14106"/>
                </a:lnTo>
                <a:lnTo>
                  <a:pt x="97006" y="15700"/>
                </a:lnTo>
                <a:lnTo>
                  <a:pt x="84810" y="16474"/>
                </a:lnTo>
                <a:lnTo>
                  <a:pt x="71622" y="16246"/>
                </a:lnTo>
                <a:lnTo>
                  <a:pt x="57429" y="14838"/>
                </a:lnTo>
                <a:lnTo>
                  <a:pt x="42216" y="12069"/>
                </a:lnTo>
                <a:lnTo>
                  <a:pt x="25969" y="7759"/>
                </a:lnTo>
                <a:lnTo>
                  <a:pt x="8674" y="1727"/>
                </a:lnTo>
                <a:lnTo>
                  <a:pt x="4762" y="203"/>
                </a:lnTo>
                <a:lnTo>
                  <a:pt x="0" y="8940"/>
                </a:lnTo>
                <a:lnTo>
                  <a:pt x="3543" y="11188"/>
                </a:lnTo>
                <a:lnTo>
                  <a:pt x="7349" y="13503"/>
                </a:lnTo>
                <a:lnTo>
                  <a:pt x="16045" y="18124"/>
                </a:lnTo>
                <a:close/>
              </a:path>
            </a:pathLst>
          </a:custGeom>
          <a:solidFill>
            <a:srgbClr val="956C22"/>
          </a:solidFill>
        </p:spPr>
        <p:txBody>
          <a:bodyPr wrap="square" lIns="0" tIns="0" rIns="0" bIns="0" rtlCol="0">
            <a:noAutofit/>
          </a:bodyPr>
          <a:lstStyle/>
          <a:p>
            <a:endParaRPr sz="1588" dirty="0"/>
          </a:p>
        </p:txBody>
      </p:sp>
      <p:sp>
        <p:nvSpPr>
          <p:cNvPr id="694" name="object 694"/>
          <p:cNvSpPr/>
          <p:nvPr/>
        </p:nvSpPr>
        <p:spPr>
          <a:xfrm>
            <a:off x="2423069" y="1006318"/>
            <a:ext cx="144947" cy="68593"/>
          </a:xfrm>
          <a:custGeom>
            <a:avLst/>
            <a:gdLst/>
            <a:ahLst/>
            <a:cxnLst/>
            <a:rect l="l" t="t" r="r" b="b"/>
            <a:pathLst>
              <a:path w="164273" h="77739">
                <a:moveTo>
                  <a:pt x="0" y="7340"/>
                </a:moveTo>
                <a:lnTo>
                  <a:pt x="10080" y="23226"/>
                </a:lnTo>
                <a:lnTo>
                  <a:pt x="19942" y="34091"/>
                </a:lnTo>
                <a:lnTo>
                  <a:pt x="30968" y="43131"/>
                </a:lnTo>
                <a:lnTo>
                  <a:pt x="42844" y="50481"/>
                </a:lnTo>
                <a:lnTo>
                  <a:pt x="55255" y="56273"/>
                </a:lnTo>
                <a:lnTo>
                  <a:pt x="67886" y="60641"/>
                </a:lnTo>
                <a:lnTo>
                  <a:pt x="80420" y="63718"/>
                </a:lnTo>
                <a:lnTo>
                  <a:pt x="92544" y="65637"/>
                </a:lnTo>
                <a:lnTo>
                  <a:pt x="103942" y="66532"/>
                </a:lnTo>
                <a:lnTo>
                  <a:pt x="116711" y="66415"/>
                </a:lnTo>
                <a:lnTo>
                  <a:pt x="127247" y="65746"/>
                </a:lnTo>
                <a:lnTo>
                  <a:pt x="137319" y="66228"/>
                </a:lnTo>
                <a:lnTo>
                  <a:pt x="148892" y="69634"/>
                </a:lnTo>
                <a:lnTo>
                  <a:pt x="163931" y="77736"/>
                </a:lnTo>
                <a:lnTo>
                  <a:pt x="164273" y="77739"/>
                </a:lnTo>
                <a:lnTo>
                  <a:pt x="162483" y="72683"/>
                </a:lnTo>
                <a:lnTo>
                  <a:pt x="156851" y="62633"/>
                </a:lnTo>
                <a:lnTo>
                  <a:pt x="148798" y="51618"/>
                </a:lnTo>
                <a:lnTo>
                  <a:pt x="139741" y="43668"/>
                </a:lnTo>
                <a:lnTo>
                  <a:pt x="131102" y="42811"/>
                </a:lnTo>
                <a:lnTo>
                  <a:pt x="125053" y="45351"/>
                </a:lnTo>
                <a:lnTo>
                  <a:pt x="116659" y="47628"/>
                </a:lnTo>
                <a:lnTo>
                  <a:pt x="106972" y="49006"/>
                </a:lnTo>
                <a:lnTo>
                  <a:pt x="96212" y="49283"/>
                </a:lnTo>
                <a:lnTo>
                  <a:pt x="84601" y="48253"/>
                </a:lnTo>
                <a:lnTo>
                  <a:pt x="72362" y="45715"/>
                </a:lnTo>
                <a:lnTo>
                  <a:pt x="59717" y="41464"/>
                </a:lnTo>
                <a:lnTo>
                  <a:pt x="46887" y="35297"/>
                </a:lnTo>
                <a:lnTo>
                  <a:pt x="34095" y="27010"/>
                </a:lnTo>
                <a:lnTo>
                  <a:pt x="21563" y="16400"/>
                </a:lnTo>
                <a:lnTo>
                  <a:pt x="9512" y="3263"/>
                </a:lnTo>
                <a:lnTo>
                  <a:pt x="6857" y="0"/>
                </a:lnTo>
                <a:lnTo>
                  <a:pt x="0" y="7340"/>
                </a:lnTo>
                <a:close/>
              </a:path>
            </a:pathLst>
          </a:custGeom>
          <a:solidFill>
            <a:srgbClr val="956C22"/>
          </a:solidFill>
        </p:spPr>
        <p:txBody>
          <a:bodyPr wrap="square" lIns="0" tIns="0" rIns="0" bIns="0" rtlCol="0">
            <a:noAutofit/>
          </a:bodyPr>
          <a:lstStyle/>
          <a:p>
            <a:endParaRPr sz="1588" dirty="0"/>
          </a:p>
        </p:txBody>
      </p:sp>
      <p:sp>
        <p:nvSpPr>
          <p:cNvPr id="695" name="object 695"/>
          <p:cNvSpPr/>
          <p:nvPr/>
        </p:nvSpPr>
        <p:spPr>
          <a:xfrm>
            <a:off x="2802178" y="892208"/>
            <a:ext cx="310391" cy="324010"/>
          </a:xfrm>
          <a:custGeom>
            <a:avLst/>
            <a:gdLst/>
            <a:ahLst/>
            <a:cxnLst/>
            <a:rect l="l" t="t" r="r" b="b"/>
            <a:pathLst>
              <a:path w="351777" h="367211">
                <a:moveTo>
                  <a:pt x="15237" y="260326"/>
                </a:moveTo>
                <a:lnTo>
                  <a:pt x="0" y="261102"/>
                </a:lnTo>
                <a:lnTo>
                  <a:pt x="2641" y="367211"/>
                </a:lnTo>
                <a:lnTo>
                  <a:pt x="5088" y="351581"/>
                </a:lnTo>
                <a:lnTo>
                  <a:pt x="9376" y="337958"/>
                </a:lnTo>
                <a:lnTo>
                  <a:pt x="15403" y="326184"/>
                </a:lnTo>
                <a:lnTo>
                  <a:pt x="23066" y="316100"/>
                </a:lnTo>
                <a:lnTo>
                  <a:pt x="32266" y="307549"/>
                </a:lnTo>
                <a:lnTo>
                  <a:pt x="42898" y="300372"/>
                </a:lnTo>
                <a:lnTo>
                  <a:pt x="54862" y="294411"/>
                </a:lnTo>
                <a:lnTo>
                  <a:pt x="67221" y="289779"/>
                </a:lnTo>
                <a:lnTo>
                  <a:pt x="81104" y="286107"/>
                </a:lnTo>
                <a:lnTo>
                  <a:pt x="95051" y="284226"/>
                </a:lnTo>
                <a:lnTo>
                  <a:pt x="107625" y="283723"/>
                </a:lnTo>
                <a:lnTo>
                  <a:pt x="117322" y="284178"/>
                </a:lnTo>
                <a:lnTo>
                  <a:pt x="129103" y="285302"/>
                </a:lnTo>
                <a:lnTo>
                  <a:pt x="140914" y="286257"/>
                </a:lnTo>
                <a:lnTo>
                  <a:pt x="152747" y="286975"/>
                </a:lnTo>
                <a:lnTo>
                  <a:pt x="164594" y="287389"/>
                </a:lnTo>
                <a:lnTo>
                  <a:pt x="176446" y="287433"/>
                </a:lnTo>
                <a:lnTo>
                  <a:pt x="188294" y="287038"/>
                </a:lnTo>
                <a:lnTo>
                  <a:pt x="200132" y="286138"/>
                </a:lnTo>
                <a:lnTo>
                  <a:pt x="211950" y="284666"/>
                </a:lnTo>
                <a:lnTo>
                  <a:pt x="223740" y="282554"/>
                </a:lnTo>
                <a:lnTo>
                  <a:pt x="235494" y="279736"/>
                </a:lnTo>
                <a:lnTo>
                  <a:pt x="247204" y="276144"/>
                </a:lnTo>
                <a:lnTo>
                  <a:pt x="258861" y="271712"/>
                </a:lnTo>
                <a:lnTo>
                  <a:pt x="270458" y="266372"/>
                </a:lnTo>
                <a:lnTo>
                  <a:pt x="281985" y="260056"/>
                </a:lnTo>
                <a:lnTo>
                  <a:pt x="293435" y="252699"/>
                </a:lnTo>
                <a:lnTo>
                  <a:pt x="304800" y="244232"/>
                </a:lnTo>
                <a:lnTo>
                  <a:pt x="316070" y="234590"/>
                </a:lnTo>
                <a:lnTo>
                  <a:pt x="327239" y="223703"/>
                </a:lnTo>
                <a:lnTo>
                  <a:pt x="338297" y="211507"/>
                </a:lnTo>
                <a:lnTo>
                  <a:pt x="349237" y="197932"/>
                </a:lnTo>
                <a:lnTo>
                  <a:pt x="351777" y="194605"/>
                </a:lnTo>
                <a:lnTo>
                  <a:pt x="343281" y="188179"/>
                </a:lnTo>
                <a:lnTo>
                  <a:pt x="340639" y="191455"/>
                </a:lnTo>
                <a:lnTo>
                  <a:pt x="328761" y="205249"/>
                </a:lnTo>
                <a:lnTo>
                  <a:pt x="316746" y="217299"/>
                </a:lnTo>
                <a:lnTo>
                  <a:pt x="304634" y="227712"/>
                </a:lnTo>
                <a:lnTo>
                  <a:pt x="292466" y="236597"/>
                </a:lnTo>
                <a:lnTo>
                  <a:pt x="280280" y="244058"/>
                </a:lnTo>
                <a:lnTo>
                  <a:pt x="268119" y="250204"/>
                </a:lnTo>
                <a:lnTo>
                  <a:pt x="256021" y="255141"/>
                </a:lnTo>
                <a:lnTo>
                  <a:pt x="244026" y="258975"/>
                </a:lnTo>
                <a:lnTo>
                  <a:pt x="232176" y="261815"/>
                </a:lnTo>
                <a:lnTo>
                  <a:pt x="220509" y="263765"/>
                </a:lnTo>
                <a:lnTo>
                  <a:pt x="209067" y="264934"/>
                </a:lnTo>
                <a:lnTo>
                  <a:pt x="197888" y="265429"/>
                </a:lnTo>
                <a:lnTo>
                  <a:pt x="187015" y="265355"/>
                </a:lnTo>
                <a:lnTo>
                  <a:pt x="176485" y="264820"/>
                </a:lnTo>
                <a:lnTo>
                  <a:pt x="166340" y="263931"/>
                </a:lnTo>
                <a:lnTo>
                  <a:pt x="156620" y="262795"/>
                </a:lnTo>
                <a:lnTo>
                  <a:pt x="147365" y="261518"/>
                </a:lnTo>
                <a:lnTo>
                  <a:pt x="138615" y="260207"/>
                </a:lnTo>
                <a:lnTo>
                  <a:pt x="130410" y="258969"/>
                </a:lnTo>
                <a:lnTo>
                  <a:pt x="128397" y="258676"/>
                </a:lnTo>
                <a:lnTo>
                  <a:pt x="146272" y="246575"/>
                </a:lnTo>
                <a:lnTo>
                  <a:pt x="162247" y="233869"/>
                </a:lnTo>
                <a:lnTo>
                  <a:pt x="176428" y="220657"/>
                </a:lnTo>
                <a:lnTo>
                  <a:pt x="188926" y="207038"/>
                </a:lnTo>
                <a:lnTo>
                  <a:pt x="199850" y="193112"/>
                </a:lnTo>
                <a:lnTo>
                  <a:pt x="209310" y="178979"/>
                </a:lnTo>
                <a:lnTo>
                  <a:pt x="217414" y="164737"/>
                </a:lnTo>
                <a:lnTo>
                  <a:pt x="224271" y="150486"/>
                </a:lnTo>
                <a:lnTo>
                  <a:pt x="229992" y="136325"/>
                </a:lnTo>
                <a:lnTo>
                  <a:pt x="234684" y="122355"/>
                </a:lnTo>
                <a:lnTo>
                  <a:pt x="238459" y="108673"/>
                </a:lnTo>
                <a:lnTo>
                  <a:pt x="241424" y="95380"/>
                </a:lnTo>
                <a:lnTo>
                  <a:pt x="243689" y="82575"/>
                </a:lnTo>
                <a:lnTo>
                  <a:pt x="245363" y="70357"/>
                </a:lnTo>
                <a:lnTo>
                  <a:pt x="246556" y="58826"/>
                </a:lnTo>
                <a:lnTo>
                  <a:pt x="247377" y="48081"/>
                </a:lnTo>
                <a:lnTo>
                  <a:pt x="247934" y="38222"/>
                </a:lnTo>
                <a:lnTo>
                  <a:pt x="248338" y="29348"/>
                </a:lnTo>
                <a:lnTo>
                  <a:pt x="248698" y="21557"/>
                </a:lnTo>
                <a:lnTo>
                  <a:pt x="249123" y="14951"/>
                </a:lnTo>
                <a:lnTo>
                  <a:pt x="246957" y="4030"/>
                </a:lnTo>
                <a:lnTo>
                  <a:pt x="240773" y="0"/>
                </a:lnTo>
                <a:lnTo>
                  <a:pt x="234482" y="4280"/>
                </a:lnTo>
                <a:lnTo>
                  <a:pt x="231990" y="14951"/>
                </a:lnTo>
                <a:lnTo>
                  <a:pt x="230132" y="41834"/>
                </a:lnTo>
                <a:lnTo>
                  <a:pt x="226606" y="66862"/>
                </a:lnTo>
                <a:lnTo>
                  <a:pt x="221519" y="90089"/>
                </a:lnTo>
                <a:lnTo>
                  <a:pt x="214979" y="111569"/>
                </a:lnTo>
                <a:lnTo>
                  <a:pt x="207091" y="131354"/>
                </a:lnTo>
                <a:lnTo>
                  <a:pt x="197965" y="149498"/>
                </a:lnTo>
                <a:lnTo>
                  <a:pt x="187706" y="166054"/>
                </a:lnTo>
                <a:lnTo>
                  <a:pt x="176421" y="181076"/>
                </a:lnTo>
                <a:lnTo>
                  <a:pt x="164218" y="194617"/>
                </a:lnTo>
                <a:lnTo>
                  <a:pt x="151204" y="206730"/>
                </a:lnTo>
                <a:lnTo>
                  <a:pt x="137486" y="217470"/>
                </a:lnTo>
                <a:lnTo>
                  <a:pt x="123170" y="226888"/>
                </a:lnTo>
                <a:lnTo>
                  <a:pt x="108365" y="235040"/>
                </a:lnTo>
                <a:lnTo>
                  <a:pt x="93177" y="241978"/>
                </a:lnTo>
                <a:lnTo>
                  <a:pt x="77712" y="247755"/>
                </a:lnTo>
                <a:lnTo>
                  <a:pt x="62079" y="252425"/>
                </a:lnTo>
                <a:lnTo>
                  <a:pt x="46384" y="256041"/>
                </a:lnTo>
                <a:lnTo>
                  <a:pt x="30735" y="258657"/>
                </a:lnTo>
                <a:lnTo>
                  <a:pt x="15237" y="260326"/>
                </a:lnTo>
                <a:close/>
              </a:path>
            </a:pathLst>
          </a:custGeom>
          <a:solidFill>
            <a:srgbClr val="956C22"/>
          </a:solidFill>
        </p:spPr>
        <p:txBody>
          <a:bodyPr wrap="square" lIns="0" tIns="0" rIns="0" bIns="0" rtlCol="0">
            <a:noAutofit/>
          </a:bodyPr>
          <a:lstStyle/>
          <a:p>
            <a:endParaRPr sz="1588" dirty="0"/>
          </a:p>
        </p:txBody>
      </p:sp>
      <p:sp>
        <p:nvSpPr>
          <p:cNvPr id="696" name="object 696"/>
          <p:cNvSpPr/>
          <p:nvPr/>
        </p:nvSpPr>
        <p:spPr>
          <a:xfrm>
            <a:off x="2552702" y="955702"/>
            <a:ext cx="24903" cy="94207"/>
          </a:xfrm>
          <a:custGeom>
            <a:avLst/>
            <a:gdLst/>
            <a:ahLst/>
            <a:cxnLst/>
            <a:rect l="l" t="t" r="r" b="b"/>
            <a:pathLst>
              <a:path w="28223" h="106768">
                <a:moveTo>
                  <a:pt x="14503" y="106768"/>
                </a:moveTo>
                <a:lnTo>
                  <a:pt x="18572" y="102022"/>
                </a:lnTo>
                <a:lnTo>
                  <a:pt x="22121" y="93190"/>
                </a:lnTo>
                <a:lnTo>
                  <a:pt x="25005" y="81250"/>
                </a:lnTo>
                <a:lnTo>
                  <a:pt x="27080" y="67176"/>
                </a:lnTo>
                <a:lnTo>
                  <a:pt x="28200" y="51944"/>
                </a:lnTo>
                <a:lnTo>
                  <a:pt x="28223" y="36530"/>
                </a:lnTo>
                <a:lnTo>
                  <a:pt x="27002" y="21909"/>
                </a:lnTo>
                <a:lnTo>
                  <a:pt x="24395" y="9058"/>
                </a:lnTo>
                <a:lnTo>
                  <a:pt x="23279" y="5575"/>
                </a:lnTo>
                <a:lnTo>
                  <a:pt x="22224" y="2603"/>
                </a:lnTo>
                <a:lnTo>
                  <a:pt x="20446" y="0"/>
                </a:lnTo>
                <a:lnTo>
                  <a:pt x="17284" y="165"/>
                </a:lnTo>
                <a:lnTo>
                  <a:pt x="14147" y="317"/>
                </a:lnTo>
                <a:lnTo>
                  <a:pt x="11379" y="3009"/>
                </a:lnTo>
                <a:lnTo>
                  <a:pt x="11874" y="6146"/>
                </a:lnTo>
                <a:lnTo>
                  <a:pt x="14018" y="24323"/>
                </a:lnTo>
                <a:lnTo>
                  <a:pt x="14497" y="40050"/>
                </a:lnTo>
                <a:lnTo>
                  <a:pt x="13518" y="53559"/>
                </a:lnTo>
                <a:lnTo>
                  <a:pt x="11288" y="65083"/>
                </a:lnTo>
                <a:lnTo>
                  <a:pt x="8012" y="74856"/>
                </a:lnTo>
                <a:lnTo>
                  <a:pt x="3900" y="83111"/>
                </a:lnTo>
                <a:lnTo>
                  <a:pt x="0" y="88976"/>
                </a:lnTo>
                <a:lnTo>
                  <a:pt x="304" y="96721"/>
                </a:lnTo>
                <a:lnTo>
                  <a:pt x="5556" y="106384"/>
                </a:lnTo>
                <a:lnTo>
                  <a:pt x="14503" y="106768"/>
                </a:lnTo>
                <a:close/>
              </a:path>
            </a:pathLst>
          </a:custGeom>
          <a:solidFill>
            <a:srgbClr val="956C22"/>
          </a:solidFill>
        </p:spPr>
        <p:txBody>
          <a:bodyPr wrap="square" lIns="0" tIns="0" rIns="0" bIns="0" rtlCol="0">
            <a:noAutofit/>
          </a:bodyPr>
          <a:lstStyle/>
          <a:p>
            <a:endParaRPr sz="1588" dirty="0"/>
          </a:p>
        </p:txBody>
      </p:sp>
      <p:sp>
        <p:nvSpPr>
          <p:cNvPr id="697" name="object 697"/>
          <p:cNvSpPr/>
          <p:nvPr/>
        </p:nvSpPr>
        <p:spPr>
          <a:xfrm>
            <a:off x="2586999" y="857429"/>
            <a:ext cx="167494" cy="202367"/>
          </a:xfrm>
          <a:custGeom>
            <a:avLst/>
            <a:gdLst/>
            <a:ahLst/>
            <a:cxnLst/>
            <a:rect l="l" t="t" r="r" b="b"/>
            <a:pathLst>
              <a:path w="189826" h="229349">
                <a:moveTo>
                  <a:pt x="23442" y="55486"/>
                </a:moveTo>
                <a:lnTo>
                  <a:pt x="28761" y="65236"/>
                </a:lnTo>
                <a:lnTo>
                  <a:pt x="34680" y="75104"/>
                </a:lnTo>
                <a:lnTo>
                  <a:pt x="41271" y="85079"/>
                </a:lnTo>
                <a:lnTo>
                  <a:pt x="48608" y="95151"/>
                </a:lnTo>
                <a:lnTo>
                  <a:pt x="56763" y="105312"/>
                </a:lnTo>
                <a:lnTo>
                  <a:pt x="65811" y="115550"/>
                </a:lnTo>
                <a:lnTo>
                  <a:pt x="75825" y="125856"/>
                </a:lnTo>
                <a:lnTo>
                  <a:pt x="86877" y="136220"/>
                </a:lnTo>
                <a:lnTo>
                  <a:pt x="99042" y="146633"/>
                </a:lnTo>
                <a:lnTo>
                  <a:pt x="112392" y="157084"/>
                </a:lnTo>
                <a:lnTo>
                  <a:pt x="127001" y="167564"/>
                </a:lnTo>
                <a:lnTo>
                  <a:pt x="142943" y="178062"/>
                </a:lnTo>
                <a:lnTo>
                  <a:pt x="143675" y="178523"/>
                </a:lnTo>
                <a:lnTo>
                  <a:pt x="151621" y="184315"/>
                </a:lnTo>
                <a:lnTo>
                  <a:pt x="159705" y="192107"/>
                </a:lnTo>
                <a:lnTo>
                  <a:pt x="167539" y="202175"/>
                </a:lnTo>
                <a:lnTo>
                  <a:pt x="174734" y="214795"/>
                </a:lnTo>
                <a:lnTo>
                  <a:pt x="180606" y="229349"/>
                </a:lnTo>
                <a:lnTo>
                  <a:pt x="189826" y="159156"/>
                </a:lnTo>
                <a:lnTo>
                  <a:pt x="170349" y="152951"/>
                </a:lnTo>
                <a:lnTo>
                  <a:pt x="152281" y="145523"/>
                </a:lnTo>
                <a:lnTo>
                  <a:pt x="135582" y="137044"/>
                </a:lnTo>
                <a:lnTo>
                  <a:pt x="120212" y="127685"/>
                </a:lnTo>
                <a:lnTo>
                  <a:pt x="106131" y="117618"/>
                </a:lnTo>
                <a:lnTo>
                  <a:pt x="93298" y="107015"/>
                </a:lnTo>
                <a:lnTo>
                  <a:pt x="81674" y="96048"/>
                </a:lnTo>
                <a:lnTo>
                  <a:pt x="71218" y="84889"/>
                </a:lnTo>
                <a:lnTo>
                  <a:pt x="61891" y="73711"/>
                </a:lnTo>
                <a:lnTo>
                  <a:pt x="53653" y="62683"/>
                </a:lnTo>
                <a:lnTo>
                  <a:pt x="46463" y="51980"/>
                </a:lnTo>
                <a:lnTo>
                  <a:pt x="40281" y="41772"/>
                </a:lnTo>
                <a:lnTo>
                  <a:pt x="35067" y="32231"/>
                </a:lnTo>
                <a:lnTo>
                  <a:pt x="30781" y="23530"/>
                </a:lnTo>
                <a:lnTo>
                  <a:pt x="27384" y="15839"/>
                </a:lnTo>
                <a:lnTo>
                  <a:pt x="24835" y="9332"/>
                </a:lnTo>
                <a:lnTo>
                  <a:pt x="22120" y="555"/>
                </a:lnTo>
                <a:lnTo>
                  <a:pt x="22009" y="0"/>
                </a:lnTo>
                <a:lnTo>
                  <a:pt x="0" y="0"/>
                </a:lnTo>
                <a:lnTo>
                  <a:pt x="3264" y="8839"/>
                </a:lnTo>
                <a:lnTo>
                  <a:pt x="6688" y="17855"/>
                </a:lnTo>
                <a:lnTo>
                  <a:pt x="10344" y="27037"/>
                </a:lnTo>
                <a:lnTo>
                  <a:pt x="14307" y="36377"/>
                </a:lnTo>
                <a:lnTo>
                  <a:pt x="18648" y="45863"/>
                </a:lnTo>
                <a:lnTo>
                  <a:pt x="23442" y="55486"/>
                </a:lnTo>
                <a:close/>
              </a:path>
            </a:pathLst>
          </a:custGeom>
          <a:solidFill>
            <a:srgbClr val="956C22"/>
          </a:solidFill>
        </p:spPr>
        <p:txBody>
          <a:bodyPr wrap="square" lIns="0" tIns="0" rIns="0" bIns="0" rtlCol="0">
            <a:noAutofit/>
          </a:bodyPr>
          <a:lstStyle/>
          <a:p>
            <a:endParaRPr sz="1588" dirty="0"/>
          </a:p>
        </p:txBody>
      </p:sp>
      <p:sp>
        <p:nvSpPr>
          <p:cNvPr id="698" name="object 698"/>
          <p:cNvSpPr/>
          <p:nvPr/>
        </p:nvSpPr>
        <p:spPr>
          <a:xfrm>
            <a:off x="2797812" y="857426"/>
            <a:ext cx="150909" cy="167483"/>
          </a:xfrm>
          <a:custGeom>
            <a:avLst/>
            <a:gdLst/>
            <a:ahLst/>
            <a:cxnLst/>
            <a:rect l="l" t="t" r="r" b="b"/>
            <a:pathLst>
              <a:path w="171030" h="189814">
                <a:moveTo>
                  <a:pt x="0" y="122580"/>
                </a:moveTo>
                <a:lnTo>
                  <a:pt x="2738" y="153807"/>
                </a:lnTo>
                <a:lnTo>
                  <a:pt x="4466" y="173484"/>
                </a:lnTo>
                <a:lnTo>
                  <a:pt x="5418" y="184271"/>
                </a:lnTo>
                <a:lnTo>
                  <a:pt x="5829" y="188829"/>
                </a:lnTo>
                <a:lnTo>
                  <a:pt x="5943" y="189814"/>
                </a:lnTo>
                <a:lnTo>
                  <a:pt x="11328" y="175402"/>
                </a:lnTo>
                <a:lnTo>
                  <a:pt x="18904" y="163722"/>
                </a:lnTo>
                <a:lnTo>
                  <a:pt x="27676" y="154498"/>
                </a:lnTo>
                <a:lnTo>
                  <a:pt x="36649" y="147453"/>
                </a:lnTo>
                <a:lnTo>
                  <a:pt x="40792" y="144729"/>
                </a:lnTo>
                <a:lnTo>
                  <a:pt x="59915" y="132410"/>
                </a:lnTo>
                <a:lnTo>
                  <a:pt x="76933" y="120728"/>
                </a:lnTo>
                <a:lnTo>
                  <a:pt x="91986" y="109630"/>
                </a:lnTo>
                <a:lnTo>
                  <a:pt x="105214" y="99063"/>
                </a:lnTo>
                <a:lnTo>
                  <a:pt x="116756" y="88974"/>
                </a:lnTo>
                <a:lnTo>
                  <a:pt x="126754" y="79310"/>
                </a:lnTo>
                <a:lnTo>
                  <a:pt x="135346" y="70018"/>
                </a:lnTo>
                <a:lnTo>
                  <a:pt x="142673" y="61046"/>
                </a:lnTo>
                <a:lnTo>
                  <a:pt x="148874" y="52340"/>
                </a:lnTo>
                <a:lnTo>
                  <a:pt x="154090" y="43847"/>
                </a:lnTo>
                <a:lnTo>
                  <a:pt x="158459" y="35516"/>
                </a:lnTo>
                <a:lnTo>
                  <a:pt x="162123" y="27292"/>
                </a:lnTo>
                <a:lnTo>
                  <a:pt x="165222" y="19123"/>
                </a:lnTo>
                <a:lnTo>
                  <a:pt x="167894" y="10956"/>
                </a:lnTo>
                <a:lnTo>
                  <a:pt x="170280" y="2738"/>
                </a:lnTo>
                <a:lnTo>
                  <a:pt x="171030" y="0"/>
                </a:lnTo>
                <a:lnTo>
                  <a:pt x="153466" y="0"/>
                </a:lnTo>
                <a:lnTo>
                  <a:pt x="145248" y="18551"/>
                </a:lnTo>
                <a:lnTo>
                  <a:pt x="135965" y="35253"/>
                </a:lnTo>
                <a:lnTo>
                  <a:pt x="125805" y="50190"/>
                </a:lnTo>
                <a:lnTo>
                  <a:pt x="114952" y="63447"/>
                </a:lnTo>
                <a:lnTo>
                  <a:pt x="103594" y="75109"/>
                </a:lnTo>
                <a:lnTo>
                  <a:pt x="91918" y="85261"/>
                </a:lnTo>
                <a:lnTo>
                  <a:pt x="80109" y="93989"/>
                </a:lnTo>
                <a:lnTo>
                  <a:pt x="68354" y="101376"/>
                </a:lnTo>
                <a:lnTo>
                  <a:pt x="56839" y="107507"/>
                </a:lnTo>
                <a:lnTo>
                  <a:pt x="45751" y="112469"/>
                </a:lnTo>
                <a:lnTo>
                  <a:pt x="35276" y="116345"/>
                </a:lnTo>
                <a:lnTo>
                  <a:pt x="25601" y="119221"/>
                </a:lnTo>
                <a:lnTo>
                  <a:pt x="16912" y="121181"/>
                </a:lnTo>
                <a:lnTo>
                  <a:pt x="9396" y="122311"/>
                </a:lnTo>
                <a:lnTo>
                  <a:pt x="3238" y="122695"/>
                </a:lnTo>
                <a:lnTo>
                  <a:pt x="0" y="122580"/>
                </a:lnTo>
                <a:close/>
              </a:path>
            </a:pathLst>
          </a:custGeom>
          <a:solidFill>
            <a:srgbClr val="956C22"/>
          </a:solidFill>
        </p:spPr>
        <p:txBody>
          <a:bodyPr wrap="square" lIns="0" tIns="0" rIns="0" bIns="0" rtlCol="0">
            <a:noAutofit/>
          </a:bodyPr>
          <a:lstStyle/>
          <a:p>
            <a:endParaRPr sz="1588" dirty="0"/>
          </a:p>
        </p:txBody>
      </p:sp>
      <p:sp>
        <p:nvSpPr>
          <p:cNvPr id="699" name="object 699"/>
          <p:cNvSpPr/>
          <p:nvPr/>
        </p:nvSpPr>
        <p:spPr>
          <a:xfrm>
            <a:off x="2710003" y="1243843"/>
            <a:ext cx="31643" cy="573965"/>
          </a:xfrm>
          <a:custGeom>
            <a:avLst/>
            <a:gdLst/>
            <a:ahLst/>
            <a:cxnLst/>
            <a:rect l="l" t="t" r="r" b="b"/>
            <a:pathLst>
              <a:path w="35862" h="650494">
                <a:moveTo>
                  <a:pt x="20624" y="650494"/>
                </a:moveTo>
                <a:lnTo>
                  <a:pt x="22797" y="641349"/>
                </a:lnTo>
                <a:lnTo>
                  <a:pt x="23943" y="630895"/>
                </a:lnTo>
                <a:lnTo>
                  <a:pt x="25071" y="617618"/>
                </a:lnTo>
                <a:lnTo>
                  <a:pt x="26139" y="602340"/>
                </a:lnTo>
                <a:lnTo>
                  <a:pt x="27105" y="585884"/>
                </a:lnTo>
                <a:lnTo>
                  <a:pt x="27924" y="569074"/>
                </a:lnTo>
                <a:lnTo>
                  <a:pt x="28554" y="552732"/>
                </a:lnTo>
                <a:lnTo>
                  <a:pt x="28953" y="537681"/>
                </a:lnTo>
                <a:lnTo>
                  <a:pt x="28981" y="536143"/>
                </a:lnTo>
                <a:lnTo>
                  <a:pt x="29378" y="514955"/>
                </a:lnTo>
                <a:lnTo>
                  <a:pt x="29856" y="492379"/>
                </a:lnTo>
                <a:lnTo>
                  <a:pt x="30399" y="468548"/>
                </a:lnTo>
                <a:lnTo>
                  <a:pt x="30990" y="443596"/>
                </a:lnTo>
                <a:lnTo>
                  <a:pt x="31613" y="417653"/>
                </a:lnTo>
                <a:lnTo>
                  <a:pt x="32250" y="390854"/>
                </a:lnTo>
                <a:lnTo>
                  <a:pt x="32884" y="363331"/>
                </a:lnTo>
                <a:lnTo>
                  <a:pt x="33499" y="335217"/>
                </a:lnTo>
                <a:lnTo>
                  <a:pt x="34079" y="306643"/>
                </a:lnTo>
                <a:lnTo>
                  <a:pt x="34605" y="277744"/>
                </a:lnTo>
                <a:lnTo>
                  <a:pt x="35063" y="248651"/>
                </a:lnTo>
                <a:lnTo>
                  <a:pt x="35434" y="219497"/>
                </a:lnTo>
                <a:lnTo>
                  <a:pt x="35702" y="190415"/>
                </a:lnTo>
                <a:lnTo>
                  <a:pt x="35850" y="161538"/>
                </a:lnTo>
                <a:lnTo>
                  <a:pt x="35862" y="132998"/>
                </a:lnTo>
                <a:lnTo>
                  <a:pt x="35721" y="104928"/>
                </a:lnTo>
                <a:lnTo>
                  <a:pt x="35409" y="77460"/>
                </a:lnTo>
                <a:lnTo>
                  <a:pt x="34911" y="50728"/>
                </a:lnTo>
                <a:lnTo>
                  <a:pt x="34209" y="24863"/>
                </a:lnTo>
                <a:lnTo>
                  <a:pt x="33286" y="0"/>
                </a:lnTo>
                <a:lnTo>
                  <a:pt x="32828" y="35323"/>
                </a:lnTo>
                <a:lnTo>
                  <a:pt x="32378" y="71555"/>
                </a:lnTo>
                <a:lnTo>
                  <a:pt x="31914" y="108486"/>
                </a:lnTo>
                <a:lnTo>
                  <a:pt x="31414" y="145904"/>
                </a:lnTo>
                <a:lnTo>
                  <a:pt x="30855" y="183599"/>
                </a:lnTo>
                <a:lnTo>
                  <a:pt x="30214" y="221360"/>
                </a:lnTo>
                <a:lnTo>
                  <a:pt x="29469" y="258977"/>
                </a:lnTo>
                <a:lnTo>
                  <a:pt x="28597" y="296239"/>
                </a:lnTo>
                <a:lnTo>
                  <a:pt x="27576" y="332935"/>
                </a:lnTo>
                <a:lnTo>
                  <a:pt x="26382" y="368855"/>
                </a:lnTo>
                <a:lnTo>
                  <a:pt x="24994" y="403788"/>
                </a:lnTo>
                <a:lnTo>
                  <a:pt x="23388" y="437523"/>
                </a:lnTo>
                <a:lnTo>
                  <a:pt x="21542" y="469850"/>
                </a:lnTo>
                <a:lnTo>
                  <a:pt x="19433" y="500559"/>
                </a:lnTo>
                <a:lnTo>
                  <a:pt x="17040" y="529437"/>
                </a:lnTo>
                <a:lnTo>
                  <a:pt x="14338" y="556275"/>
                </a:lnTo>
                <a:lnTo>
                  <a:pt x="11306" y="580863"/>
                </a:lnTo>
                <a:lnTo>
                  <a:pt x="7920" y="602988"/>
                </a:lnTo>
                <a:lnTo>
                  <a:pt x="4159" y="622442"/>
                </a:lnTo>
                <a:lnTo>
                  <a:pt x="0" y="639013"/>
                </a:lnTo>
                <a:lnTo>
                  <a:pt x="2374" y="641794"/>
                </a:lnTo>
                <a:lnTo>
                  <a:pt x="6007" y="648042"/>
                </a:lnTo>
                <a:lnTo>
                  <a:pt x="20624" y="650494"/>
                </a:lnTo>
                <a:close/>
              </a:path>
            </a:pathLst>
          </a:custGeom>
          <a:solidFill>
            <a:srgbClr val="DFA72D"/>
          </a:solidFill>
        </p:spPr>
        <p:txBody>
          <a:bodyPr wrap="square" lIns="0" tIns="0" rIns="0" bIns="0" rtlCol="0">
            <a:noAutofit/>
          </a:bodyPr>
          <a:lstStyle/>
          <a:p>
            <a:endParaRPr sz="1588" dirty="0"/>
          </a:p>
        </p:txBody>
      </p:sp>
      <p:sp>
        <p:nvSpPr>
          <p:cNvPr id="700" name="object 700"/>
          <p:cNvSpPr/>
          <p:nvPr/>
        </p:nvSpPr>
        <p:spPr>
          <a:xfrm>
            <a:off x="2627957" y="976163"/>
            <a:ext cx="20737" cy="39429"/>
          </a:xfrm>
          <a:custGeom>
            <a:avLst/>
            <a:gdLst/>
            <a:ahLst/>
            <a:cxnLst/>
            <a:rect l="l" t="t" r="r" b="b"/>
            <a:pathLst>
              <a:path w="23502" h="44686">
                <a:moveTo>
                  <a:pt x="2247" y="22859"/>
                </a:moveTo>
                <a:lnTo>
                  <a:pt x="2725" y="24885"/>
                </a:lnTo>
                <a:lnTo>
                  <a:pt x="9551" y="38452"/>
                </a:lnTo>
                <a:lnTo>
                  <a:pt x="18249" y="44678"/>
                </a:lnTo>
                <a:lnTo>
                  <a:pt x="18799" y="44686"/>
                </a:lnTo>
                <a:lnTo>
                  <a:pt x="23502" y="36746"/>
                </a:lnTo>
                <a:lnTo>
                  <a:pt x="22733" y="21043"/>
                </a:lnTo>
                <a:lnTo>
                  <a:pt x="19269" y="10088"/>
                </a:lnTo>
                <a:lnTo>
                  <a:pt x="8509" y="0"/>
                </a:lnTo>
                <a:lnTo>
                  <a:pt x="0" y="11772"/>
                </a:lnTo>
                <a:lnTo>
                  <a:pt x="2247" y="22859"/>
                </a:lnTo>
                <a:close/>
              </a:path>
            </a:pathLst>
          </a:custGeom>
          <a:solidFill>
            <a:srgbClr val="62AC29"/>
          </a:solidFill>
        </p:spPr>
        <p:txBody>
          <a:bodyPr wrap="square" lIns="0" tIns="0" rIns="0" bIns="0" rtlCol="0">
            <a:noAutofit/>
          </a:bodyPr>
          <a:lstStyle/>
          <a:p>
            <a:endParaRPr sz="1588" dirty="0"/>
          </a:p>
        </p:txBody>
      </p:sp>
      <p:sp>
        <p:nvSpPr>
          <p:cNvPr id="701" name="object 701"/>
          <p:cNvSpPr/>
          <p:nvPr/>
        </p:nvSpPr>
        <p:spPr>
          <a:xfrm>
            <a:off x="2704805" y="1021077"/>
            <a:ext cx="23495" cy="35220"/>
          </a:xfrm>
          <a:custGeom>
            <a:avLst/>
            <a:gdLst/>
            <a:ahLst/>
            <a:cxnLst/>
            <a:rect l="l" t="t" r="r" b="b"/>
            <a:pathLst>
              <a:path w="26628" h="39916">
                <a:moveTo>
                  <a:pt x="2365" y="23698"/>
                </a:moveTo>
                <a:lnTo>
                  <a:pt x="4279" y="26825"/>
                </a:lnTo>
                <a:lnTo>
                  <a:pt x="14443" y="36876"/>
                </a:lnTo>
                <a:lnTo>
                  <a:pt x="24006" y="39916"/>
                </a:lnTo>
                <a:lnTo>
                  <a:pt x="25137" y="39456"/>
                </a:lnTo>
                <a:lnTo>
                  <a:pt x="26628" y="30189"/>
                </a:lnTo>
                <a:lnTo>
                  <a:pt x="21440" y="16001"/>
                </a:lnTo>
                <a:lnTo>
                  <a:pt x="14932" y="6532"/>
                </a:lnTo>
                <a:lnTo>
                  <a:pt x="1704" y="0"/>
                </a:lnTo>
                <a:lnTo>
                  <a:pt x="0" y="8314"/>
                </a:lnTo>
                <a:lnTo>
                  <a:pt x="2365" y="23698"/>
                </a:lnTo>
                <a:close/>
              </a:path>
            </a:pathLst>
          </a:custGeom>
          <a:solidFill>
            <a:srgbClr val="62AC29"/>
          </a:solidFill>
        </p:spPr>
        <p:txBody>
          <a:bodyPr wrap="square" lIns="0" tIns="0" rIns="0" bIns="0" rtlCol="0">
            <a:noAutofit/>
          </a:bodyPr>
          <a:lstStyle/>
          <a:p>
            <a:endParaRPr sz="1588" dirty="0"/>
          </a:p>
        </p:txBody>
      </p:sp>
      <p:sp>
        <p:nvSpPr>
          <p:cNvPr id="702" name="object 702"/>
          <p:cNvSpPr/>
          <p:nvPr/>
        </p:nvSpPr>
        <p:spPr>
          <a:xfrm>
            <a:off x="2683732" y="1088689"/>
            <a:ext cx="36923" cy="21611"/>
          </a:xfrm>
          <a:custGeom>
            <a:avLst/>
            <a:gdLst/>
            <a:ahLst/>
            <a:cxnLst/>
            <a:rect l="l" t="t" r="r" b="b"/>
            <a:pathLst>
              <a:path w="41846" h="24492">
                <a:moveTo>
                  <a:pt x="18199" y="917"/>
                </a:moveTo>
                <a:lnTo>
                  <a:pt x="15480" y="2214"/>
                </a:lnTo>
                <a:lnTo>
                  <a:pt x="4116" y="11482"/>
                </a:lnTo>
                <a:lnTo>
                  <a:pt x="0" y="20932"/>
                </a:lnTo>
                <a:lnTo>
                  <a:pt x="167" y="21682"/>
                </a:lnTo>
                <a:lnTo>
                  <a:pt x="9018" y="24492"/>
                </a:lnTo>
                <a:lnTo>
                  <a:pt x="24053" y="20628"/>
                </a:lnTo>
                <a:lnTo>
                  <a:pt x="34099" y="15054"/>
                </a:lnTo>
                <a:lnTo>
                  <a:pt x="41846" y="2492"/>
                </a:lnTo>
                <a:lnTo>
                  <a:pt x="33691" y="0"/>
                </a:lnTo>
                <a:lnTo>
                  <a:pt x="18199" y="917"/>
                </a:lnTo>
                <a:close/>
              </a:path>
            </a:pathLst>
          </a:custGeom>
          <a:solidFill>
            <a:srgbClr val="62AC29"/>
          </a:solidFill>
        </p:spPr>
        <p:txBody>
          <a:bodyPr wrap="square" lIns="0" tIns="0" rIns="0" bIns="0" rtlCol="0">
            <a:noAutofit/>
          </a:bodyPr>
          <a:lstStyle/>
          <a:p>
            <a:endParaRPr sz="1588" dirty="0"/>
          </a:p>
        </p:txBody>
      </p:sp>
      <p:sp>
        <p:nvSpPr>
          <p:cNvPr id="703" name="object 703"/>
          <p:cNvSpPr/>
          <p:nvPr/>
        </p:nvSpPr>
        <p:spPr>
          <a:xfrm>
            <a:off x="2592406" y="950210"/>
            <a:ext cx="22251" cy="37051"/>
          </a:xfrm>
          <a:custGeom>
            <a:avLst/>
            <a:gdLst/>
            <a:ahLst/>
            <a:cxnLst/>
            <a:rect l="l" t="t" r="r" b="b"/>
            <a:pathLst>
              <a:path w="25218" h="41991">
                <a:moveTo>
                  <a:pt x="3921" y="14071"/>
                </a:moveTo>
                <a:lnTo>
                  <a:pt x="2409" y="17530"/>
                </a:lnTo>
                <a:lnTo>
                  <a:pt x="0" y="31559"/>
                </a:lnTo>
                <a:lnTo>
                  <a:pt x="2955" y="41109"/>
                </a:lnTo>
                <a:lnTo>
                  <a:pt x="5029" y="41991"/>
                </a:lnTo>
                <a:lnTo>
                  <a:pt x="13149" y="36967"/>
                </a:lnTo>
                <a:lnTo>
                  <a:pt x="21129" y="25336"/>
                </a:lnTo>
                <a:lnTo>
                  <a:pt x="21826" y="23955"/>
                </a:lnTo>
                <a:lnTo>
                  <a:pt x="25218" y="14138"/>
                </a:lnTo>
                <a:lnTo>
                  <a:pt x="22996" y="0"/>
                </a:lnTo>
                <a:lnTo>
                  <a:pt x="9013" y="3975"/>
                </a:lnTo>
                <a:lnTo>
                  <a:pt x="3921" y="14071"/>
                </a:lnTo>
                <a:close/>
              </a:path>
            </a:pathLst>
          </a:custGeom>
          <a:solidFill>
            <a:srgbClr val="62AC29"/>
          </a:solidFill>
        </p:spPr>
        <p:txBody>
          <a:bodyPr wrap="square" lIns="0" tIns="0" rIns="0" bIns="0" rtlCol="0">
            <a:noAutofit/>
          </a:bodyPr>
          <a:lstStyle/>
          <a:p>
            <a:endParaRPr sz="1588" dirty="0"/>
          </a:p>
        </p:txBody>
      </p:sp>
      <p:sp>
        <p:nvSpPr>
          <p:cNvPr id="704" name="object 704"/>
          <p:cNvSpPr/>
          <p:nvPr/>
        </p:nvSpPr>
        <p:spPr>
          <a:xfrm>
            <a:off x="2604256" y="1001346"/>
            <a:ext cx="23704" cy="62919"/>
          </a:xfrm>
          <a:custGeom>
            <a:avLst/>
            <a:gdLst/>
            <a:ahLst/>
            <a:cxnLst/>
            <a:rect l="l" t="t" r="r" b="b"/>
            <a:pathLst>
              <a:path w="26865" h="71308">
                <a:moveTo>
                  <a:pt x="338" y="29248"/>
                </a:moveTo>
                <a:lnTo>
                  <a:pt x="0" y="36184"/>
                </a:lnTo>
                <a:lnTo>
                  <a:pt x="1050" y="51610"/>
                </a:lnTo>
                <a:lnTo>
                  <a:pt x="4299" y="64318"/>
                </a:lnTo>
                <a:lnTo>
                  <a:pt x="9368" y="71272"/>
                </a:lnTo>
                <a:lnTo>
                  <a:pt x="12532" y="71308"/>
                </a:lnTo>
                <a:lnTo>
                  <a:pt x="18486" y="64465"/>
                </a:lnTo>
                <a:lnTo>
                  <a:pt x="23487" y="51715"/>
                </a:lnTo>
                <a:lnTo>
                  <a:pt x="26310" y="36702"/>
                </a:lnTo>
                <a:lnTo>
                  <a:pt x="26469" y="34903"/>
                </a:lnTo>
                <a:lnTo>
                  <a:pt x="26865" y="22907"/>
                </a:lnTo>
                <a:lnTo>
                  <a:pt x="23755" y="13713"/>
                </a:lnTo>
                <a:lnTo>
                  <a:pt x="14854" y="0"/>
                </a:lnTo>
                <a:lnTo>
                  <a:pt x="13204" y="1659"/>
                </a:lnTo>
                <a:lnTo>
                  <a:pt x="5899" y="11741"/>
                </a:lnTo>
                <a:lnTo>
                  <a:pt x="338" y="29248"/>
                </a:lnTo>
                <a:close/>
              </a:path>
            </a:pathLst>
          </a:custGeom>
          <a:solidFill>
            <a:srgbClr val="62AC29"/>
          </a:solidFill>
        </p:spPr>
        <p:txBody>
          <a:bodyPr wrap="square" lIns="0" tIns="0" rIns="0" bIns="0" rtlCol="0">
            <a:noAutofit/>
          </a:bodyPr>
          <a:lstStyle/>
          <a:p>
            <a:endParaRPr sz="1588" dirty="0"/>
          </a:p>
        </p:txBody>
      </p:sp>
      <p:sp>
        <p:nvSpPr>
          <p:cNvPr id="705" name="object 705"/>
          <p:cNvSpPr/>
          <p:nvPr/>
        </p:nvSpPr>
        <p:spPr>
          <a:xfrm>
            <a:off x="2636511" y="1013770"/>
            <a:ext cx="37148" cy="59777"/>
          </a:xfrm>
          <a:custGeom>
            <a:avLst/>
            <a:gdLst/>
            <a:ahLst/>
            <a:cxnLst/>
            <a:rect l="l" t="t" r="r" b="b"/>
            <a:pathLst>
              <a:path w="42101" h="67747">
                <a:moveTo>
                  <a:pt x="13666" y="21818"/>
                </a:moveTo>
                <a:lnTo>
                  <a:pt x="7375" y="33807"/>
                </a:lnTo>
                <a:lnTo>
                  <a:pt x="2301" y="47330"/>
                </a:lnTo>
                <a:lnTo>
                  <a:pt x="0" y="59005"/>
                </a:lnTo>
                <a:lnTo>
                  <a:pt x="1259" y="66687"/>
                </a:lnTo>
                <a:lnTo>
                  <a:pt x="6414" y="67747"/>
                </a:lnTo>
                <a:lnTo>
                  <a:pt x="14890" y="62476"/>
                </a:lnTo>
                <a:lnTo>
                  <a:pt x="24501" y="52785"/>
                </a:lnTo>
                <a:lnTo>
                  <a:pt x="33199" y="40805"/>
                </a:lnTo>
                <a:lnTo>
                  <a:pt x="36042" y="36099"/>
                </a:lnTo>
                <a:lnTo>
                  <a:pt x="40905" y="26280"/>
                </a:lnTo>
                <a:lnTo>
                  <a:pt x="42101" y="16407"/>
                </a:lnTo>
                <a:lnTo>
                  <a:pt x="40844" y="0"/>
                </a:lnTo>
                <a:lnTo>
                  <a:pt x="37535" y="1307"/>
                </a:lnTo>
                <a:lnTo>
                  <a:pt x="26266" y="7997"/>
                </a:lnTo>
                <a:lnTo>
                  <a:pt x="13666" y="21818"/>
                </a:lnTo>
                <a:close/>
              </a:path>
            </a:pathLst>
          </a:custGeom>
          <a:solidFill>
            <a:srgbClr val="62AC29"/>
          </a:solidFill>
        </p:spPr>
        <p:txBody>
          <a:bodyPr wrap="square" lIns="0" tIns="0" rIns="0" bIns="0" rtlCol="0">
            <a:noAutofit/>
          </a:bodyPr>
          <a:lstStyle/>
          <a:p>
            <a:endParaRPr sz="1588" dirty="0"/>
          </a:p>
        </p:txBody>
      </p:sp>
      <p:sp>
        <p:nvSpPr>
          <p:cNvPr id="706" name="object 706"/>
          <p:cNvSpPr/>
          <p:nvPr/>
        </p:nvSpPr>
        <p:spPr>
          <a:xfrm>
            <a:off x="2661096" y="1047715"/>
            <a:ext cx="43355" cy="43145"/>
          </a:xfrm>
          <a:custGeom>
            <a:avLst/>
            <a:gdLst/>
            <a:ahLst/>
            <a:cxnLst/>
            <a:rect l="l" t="t" r="r" b="b"/>
            <a:pathLst>
              <a:path w="49136" h="48898">
                <a:moveTo>
                  <a:pt x="19799" y="11125"/>
                </a:moveTo>
                <a:lnTo>
                  <a:pt x="15053" y="15941"/>
                </a:lnTo>
                <a:lnTo>
                  <a:pt x="6145" y="27545"/>
                </a:lnTo>
                <a:lnTo>
                  <a:pt x="588" y="38665"/>
                </a:lnTo>
                <a:lnTo>
                  <a:pt x="0" y="46926"/>
                </a:lnTo>
                <a:lnTo>
                  <a:pt x="1951" y="48898"/>
                </a:lnTo>
                <a:lnTo>
                  <a:pt x="10652" y="48302"/>
                </a:lnTo>
                <a:lnTo>
                  <a:pt x="22651" y="42583"/>
                </a:lnTo>
                <a:lnTo>
                  <a:pt x="34518" y="33642"/>
                </a:lnTo>
                <a:lnTo>
                  <a:pt x="42806" y="25337"/>
                </a:lnTo>
                <a:lnTo>
                  <a:pt x="46960" y="16454"/>
                </a:lnTo>
                <a:lnTo>
                  <a:pt x="49136" y="0"/>
                </a:lnTo>
                <a:lnTo>
                  <a:pt x="47321" y="52"/>
                </a:lnTo>
                <a:lnTo>
                  <a:pt x="35496" y="2236"/>
                </a:lnTo>
                <a:lnTo>
                  <a:pt x="19799" y="11125"/>
                </a:lnTo>
                <a:close/>
              </a:path>
            </a:pathLst>
          </a:custGeom>
          <a:solidFill>
            <a:srgbClr val="62AC29"/>
          </a:solidFill>
        </p:spPr>
        <p:txBody>
          <a:bodyPr wrap="square" lIns="0" tIns="0" rIns="0" bIns="0" rtlCol="0">
            <a:noAutofit/>
          </a:bodyPr>
          <a:lstStyle/>
          <a:p>
            <a:endParaRPr sz="1588" dirty="0"/>
          </a:p>
        </p:txBody>
      </p:sp>
      <p:sp>
        <p:nvSpPr>
          <p:cNvPr id="707" name="object 707"/>
          <p:cNvSpPr/>
          <p:nvPr/>
        </p:nvSpPr>
        <p:spPr>
          <a:xfrm>
            <a:off x="2437177" y="960597"/>
            <a:ext cx="54874" cy="23408"/>
          </a:xfrm>
          <a:custGeom>
            <a:avLst/>
            <a:gdLst/>
            <a:ahLst/>
            <a:cxnLst/>
            <a:rect l="l" t="t" r="r" b="b"/>
            <a:pathLst>
              <a:path w="62191" h="26529">
                <a:moveTo>
                  <a:pt x="32765" y="26529"/>
                </a:moveTo>
                <a:lnTo>
                  <a:pt x="41737" y="26184"/>
                </a:lnTo>
                <a:lnTo>
                  <a:pt x="55093" y="22155"/>
                </a:lnTo>
                <a:lnTo>
                  <a:pt x="62191" y="15087"/>
                </a:lnTo>
                <a:lnTo>
                  <a:pt x="59500" y="8729"/>
                </a:lnTo>
                <a:lnTo>
                  <a:pt x="48261" y="3511"/>
                </a:lnTo>
                <a:lnTo>
                  <a:pt x="33146" y="621"/>
                </a:lnTo>
                <a:lnTo>
                  <a:pt x="23031" y="0"/>
                </a:lnTo>
                <a:lnTo>
                  <a:pt x="13784" y="2238"/>
                </a:lnTo>
                <a:lnTo>
                  <a:pt x="0" y="10362"/>
                </a:lnTo>
                <a:lnTo>
                  <a:pt x="3878" y="13823"/>
                </a:lnTo>
                <a:lnTo>
                  <a:pt x="15857" y="21729"/>
                </a:lnTo>
                <a:lnTo>
                  <a:pt x="32765" y="26529"/>
                </a:lnTo>
                <a:close/>
              </a:path>
            </a:pathLst>
          </a:custGeom>
          <a:solidFill>
            <a:srgbClr val="62AC29"/>
          </a:solidFill>
        </p:spPr>
        <p:txBody>
          <a:bodyPr wrap="square" lIns="0" tIns="0" rIns="0" bIns="0" rtlCol="0">
            <a:noAutofit/>
          </a:bodyPr>
          <a:lstStyle/>
          <a:p>
            <a:endParaRPr sz="1588" dirty="0"/>
          </a:p>
        </p:txBody>
      </p:sp>
      <p:sp>
        <p:nvSpPr>
          <p:cNvPr id="708" name="object 708"/>
          <p:cNvSpPr/>
          <p:nvPr/>
        </p:nvSpPr>
        <p:spPr>
          <a:xfrm>
            <a:off x="2449965" y="1000890"/>
            <a:ext cx="54998" cy="22958"/>
          </a:xfrm>
          <a:custGeom>
            <a:avLst/>
            <a:gdLst/>
            <a:ahLst/>
            <a:cxnLst/>
            <a:rect l="l" t="t" r="r" b="b"/>
            <a:pathLst>
              <a:path w="62331" h="26019">
                <a:moveTo>
                  <a:pt x="36017" y="26019"/>
                </a:moveTo>
                <a:lnTo>
                  <a:pt x="44672" y="23599"/>
                </a:lnTo>
                <a:lnTo>
                  <a:pt x="56960" y="16515"/>
                </a:lnTo>
                <a:lnTo>
                  <a:pt x="62331" y="7947"/>
                </a:lnTo>
                <a:lnTo>
                  <a:pt x="58807" y="2682"/>
                </a:lnTo>
                <a:lnTo>
                  <a:pt x="46444" y="0"/>
                </a:lnTo>
                <a:lnTo>
                  <a:pt x="30391" y="720"/>
                </a:lnTo>
                <a:lnTo>
                  <a:pt x="20544" y="2438"/>
                </a:lnTo>
                <a:lnTo>
                  <a:pt x="11809" y="6774"/>
                </a:lnTo>
                <a:lnTo>
                  <a:pt x="0" y="18018"/>
                </a:lnTo>
                <a:lnTo>
                  <a:pt x="5948" y="21085"/>
                </a:lnTo>
                <a:lnTo>
                  <a:pt x="19311" y="25572"/>
                </a:lnTo>
                <a:lnTo>
                  <a:pt x="36017" y="26019"/>
                </a:lnTo>
                <a:close/>
              </a:path>
            </a:pathLst>
          </a:custGeom>
          <a:solidFill>
            <a:srgbClr val="62AC29"/>
          </a:solidFill>
        </p:spPr>
        <p:txBody>
          <a:bodyPr wrap="square" lIns="0" tIns="0" rIns="0" bIns="0" rtlCol="0">
            <a:noAutofit/>
          </a:bodyPr>
          <a:lstStyle/>
          <a:p>
            <a:endParaRPr sz="1588" dirty="0"/>
          </a:p>
        </p:txBody>
      </p:sp>
      <p:sp>
        <p:nvSpPr>
          <p:cNvPr id="709" name="object 709"/>
          <p:cNvSpPr/>
          <p:nvPr/>
        </p:nvSpPr>
        <p:spPr>
          <a:xfrm>
            <a:off x="2397302" y="1045210"/>
            <a:ext cx="44297" cy="25333"/>
          </a:xfrm>
          <a:custGeom>
            <a:avLst/>
            <a:gdLst/>
            <a:ahLst/>
            <a:cxnLst/>
            <a:rect l="l" t="t" r="r" b="b"/>
            <a:pathLst>
              <a:path w="50203" h="28711">
                <a:moveTo>
                  <a:pt x="32613" y="26637"/>
                </a:moveTo>
                <a:lnTo>
                  <a:pt x="36516" y="24706"/>
                </a:lnTo>
                <a:lnTo>
                  <a:pt x="47204" y="15362"/>
                </a:lnTo>
                <a:lnTo>
                  <a:pt x="50203" y="5301"/>
                </a:lnTo>
                <a:lnTo>
                  <a:pt x="48213" y="2001"/>
                </a:lnTo>
                <a:lnTo>
                  <a:pt x="36733" y="0"/>
                </a:lnTo>
                <a:lnTo>
                  <a:pt x="21247" y="3358"/>
                </a:lnTo>
                <a:lnTo>
                  <a:pt x="16268" y="5232"/>
                </a:lnTo>
                <a:lnTo>
                  <a:pt x="8002" y="10798"/>
                </a:lnTo>
                <a:lnTo>
                  <a:pt x="0" y="24592"/>
                </a:lnTo>
                <a:lnTo>
                  <a:pt x="4028" y="26049"/>
                </a:lnTo>
                <a:lnTo>
                  <a:pt x="16959" y="28711"/>
                </a:lnTo>
                <a:lnTo>
                  <a:pt x="32613" y="26637"/>
                </a:lnTo>
                <a:close/>
              </a:path>
            </a:pathLst>
          </a:custGeom>
          <a:solidFill>
            <a:srgbClr val="62AC29"/>
          </a:solidFill>
        </p:spPr>
        <p:txBody>
          <a:bodyPr wrap="square" lIns="0" tIns="0" rIns="0" bIns="0" rtlCol="0">
            <a:noAutofit/>
          </a:bodyPr>
          <a:lstStyle/>
          <a:p>
            <a:endParaRPr sz="1588" dirty="0"/>
          </a:p>
        </p:txBody>
      </p:sp>
      <p:sp>
        <p:nvSpPr>
          <p:cNvPr id="710" name="object 710"/>
          <p:cNvSpPr/>
          <p:nvPr/>
        </p:nvSpPr>
        <p:spPr>
          <a:xfrm>
            <a:off x="2368124" y="1014876"/>
            <a:ext cx="52477" cy="22579"/>
          </a:xfrm>
          <a:custGeom>
            <a:avLst/>
            <a:gdLst/>
            <a:ahLst/>
            <a:cxnLst/>
            <a:rect l="l" t="t" r="r" b="b"/>
            <a:pathLst>
              <a:path w="59474" h="25590">
                <a:moveTo>
                  <a:pt x="33654" y="25590"/>
                </a:moveTo>
                <a:lnTo>
                  <a:pt x="40391" y="24291"/>
                </a:lnTo>
                <a:lnTo>
                  <a:pt x="53469" y="18130"/>
                </a:lnTo>
                <a:lnTo>
                  <a:pt x="59474" y="9639"/>
                </a:lnTo>
                <a:lnTo>
                  <a:pt x="57024" y="4548"/>
                </a:lnTo>
                <a:lnTo>
                  <a:pt x="45417" y="604"/>
                </a:lnTo>
                <a:lnTo>
                  <a:pt x="29629" y="0"/>
                </a:lnTo>
                <a:lnTo>
                  <a:pt x="21329" y="769"/>
                </a:lnTo>
                <a:lnTo>
                  <a:pt x="12220" y="4253"/>
                </a:lnTo>
                <a:lnTo>
                  <a:pt x="0" y="14858"/>
                </a:lnTo>
                <a:lnTo>
                  <a:pt x="4397" y="17742"/>
                </a:lnTo>
                <a:lnTo>
                  <a:pt x="17018" y="23584"/>
                </a:lnTo>
                <a:lnTo>
                  <a:pt x="33654" y="25590"/>
                </a:lnTo>
                <a:close/>
              </a:path>
            </a:pathLst>
          </a:custGeom>
          <a:solidFill>
            <a:srgbClr val="62AC29"/>
          </a:solidFill>
        </p:spPr>
        <p:txBody>
          <a:bodyPr wrap="square" lIns="0" tIns="0" rIns="0" bIns="0" rtlCol="0">
            <a:noAutofit/>
          </a:bodyPr>
          <a:lstStyle/>
          <a:p>
            <a:endParaRPr sz="1588" dirty="0"/>
          </a:p>
        </p:txBody>
      </p:sp>
      <p:sp>
        <p:nvSpPr>
          <p:cNvPr id="711" name="object 711"/>
          <p:cNvSpPr/>
          <p:nvPr/>
        </p:nvSpPr>
        <p:spPr>
          <a:xfrm>
            <a:off x="2383822" y="966506"/>
            <a:ext cx="39824" cy="37479"/>
          </a:xfrm>
          <a:custGeom>
            <a:avLst/>
            <a:gdLst/>
            <a:ahLst/>
            <a:cxnLst/>
            <a:rect l="l" t="t" r="r" b="b"/>
            <a:pathLst>
              <a:path w="45134" h="42476">
                <a:moveTo>
                  <a:pt x="14160" y="32359"/>
                </a:moveTo>
                <a:lnTo>
                  <a:pt x="21856" y="37996"/>
                </a:lnTo>
                <a:lnTo>
                  <a:pt x="33838" y="42476"/>
                </a:lnTo>
                <a:lnTo>
                  <a:pt x="43192" y="41211"/>
                </a:lnTo>
                <a:lnTo>
                  <a:pt x="45134" y="34391"/>
                </a:lnTo>
                <a:lnTo>
                  <a:pt x="40026" y="23647"/>
                </a:lnTo>
                <a:lnTo>
                  <a:pt x="30733" y="12433"/>
                </a:lnTo>
                <a:lnTo>
                  <a:pt x="24667" y="6710"/>
                </a:lnTo>
                <a:lnTo>
                  <a:pt x="16034" y="2175"/>
                </a:lnTo>
                <a:lnTo>
                  <a:pt x="0" y="0"/>
                </a:lnTo>
                <a:lnTo>
                  <a:pt x="581" y="4336"/>
                </a:lnTo>
                <a:lnTo>
                  <a:pt x="4416" y="17907"/>
                </a:lnTo>
                <a:lnTo>
                  <a:pt x="14160" y="32359"/>
                </a:lnTo>
                <a:close/>
              </a:path>
            </a:pathLst>
          </a:custGeom>
          <a:solidFill>
            <a:srgbClr val="62AC29"/>
          </a:solidFill>
        </p:spPr>
        <p:txBody>
          <a:bodyPr wrap="square" lIns="0" tIns="0" rIns="0" bIns="0" rtlCol="0">
            <a:noAutofit/>
          </a:bodyPr>
          <a:lstStyle/>
          <a:p>
            <a:endParaRPr sz="1588" dirty="0"/>
          </a:p>
        </p:txBody>
      </p:sp>
      <p:sp>
        <p:nvSpPr>
          <p:cNvPr id="712" name="object 712"/>
          <p:cNvSpPr/>
          <p:nvPr/>
        </p:nvSpPr>
        <p:spPr>
          <a:xfrm>
            <a:off x="2334350" y="972291"/>
            <a:ext cx="44510" cy="28948"/>
          </a:xfrm>
          <a:custGeom>
            <a:avLst/>
            <a:gdLst/>
            <a:ahLst/>
            <a:cxnLst/>
            <a:rect l="l" t="t" r="r" b="b"/>
            <a:pathLst>
              <a:path w="50445" h="32808">
                <a:moveTo>
                  <a:pt x="21310" y="29128"/>
                </a:moveTo>
                <a:lnTo>
                  <a:pt x="28306" y="31732"/>
                </a:lnTo>
                <a:lnTo>
                  <a:pt x="41351" y="32808"/>
                </a:lnTo>
                <a:lnTo>
                  <a:pt x="50164" y="28658"/>
                </a:lnTo>
                <a:lnTo>
                  <a:pt x="50445" y="22152"/>
                </a:lnTo>
                <a:lnTo>
                  <a:pt x="43054" y="13300"/>
                </a:lnTo>
                <a:lnTo>
                  <a:pt x="31330" y="5240"/>
                </a:lnTo>
                <a:lnTo>
                  <a:pt x="24315" y="1672"/>
                </a:lnTo>
                <a:lnTo>
                  <a:pt x="15238" y="0"/>
                </a:lnTo>
                <a:lnTo>
                  <a:pt x="0" y="2827"/>
                </a:lnTo>
                <a:lnTo>
                  <a:pt x="1304" y="5991"/>
                </a:lnTo>
                <a:lnTo>
                  <a:pt x="8245" y="17870"/>
                </a:lnTo>
                <a:lnTo>
                  <a:pt x="21310" y="29128"/>
                </a:lnTo>
                <a:close/>
              </a:path>
            </a:pathLst>
          </a:custGeom>
          <a:solidFill>
            <a:srgbClr val="62AC29"/>
          </a:solidFill>
        </p:spPr>
        <p:txBody>
          <a:bodyPr wrap="square" lIns="0" tIns="0" rIns="0" bIns="0" rtlCol="0">
            <a:noAutofit/>
          </a:bodyPr>
          <a:lstStyle/>
          <a:p>
            <a:endParaRPr sz="1588" dirty="0"/>
          </a:p>
        </p:txBody>
      </p:sp>
      <p:sp>
        <p:nvSpPr>
          <p:cNvPr id="713" name="object 713"/>
          <p:cNvSpPr/>
          <p:nvPr/>
        </p:nvSpPr>
        <p:spPr>
          <a:xfrm>
            <a:off x="2453737" y="1152562"/>
            <a:ext cx="59738" cy="27834"/>
          </a:xfrm>
          <a:custGeom>
            <a:avLst/>
            <a:gdLst/>
            <a:ahLst/>
            <a:cxnLst/>
            <a:rect l="l" t="t" r="r" b="b"/>
            <a:pathLst>
              <a:path w="67703" h="31545">
                <a:moveTo>
                  <a:pt x="40881" y="29220"/>
                </a:moveTo>
                <a:lnTo>
                  <a:pt x="53412" y="23400"/>
                </a:lnTo>
                <a:lnTo>
                  <a:pt x="63733" y="14658"/>
                </a:lnTo>
                <a:lnTo>
                  <a:pt x="67703" y="5738"/>
                </a:lnTo>
                <a:lnTo>
                  <a:pt x="67672" y="4819"/>
                </a:lnTo>
                <a:lnTo>
                  <a:pt x="61407" y="260"/>
                </a:lnTo>
                <a:lnTo>
                  <a:pt x="47771" y="0"/>
                </a:lnTo>
                <a:lnTo>
                  <a:pt x="31445" y="3249"/>
                </a:lnTo>
                <a:lnTo>
                  <a:pt x="30121" y="3638"/>
                </a:lnTo>
                <a:lnTo>
                  <a:pt x="18577" y="7646"/>
                </a:lnTo>
                <a:lnTo>
                  <a:pt x="10683" y="13700"/>
                </a:lnTo>
                <a:lnTo>
                  <a:pt x="0" y="26578"/>
                </a:lnTo>
                <a:lnTo>
                  <a:pt x="1061" y="26988"/>
                </a:lnTo>
                <a:lnTo>
                  <a:pt x="9794" y="29588"/>
                </a:lnTo>
                <a:lnTo>
                  <a:pt x="24300" y="31545"/>
                </a:lnTo>
                <a:lnTo>
                  <a:pt x="40881" y="29220"/>
                </a:lnTo>
                <a:close/>
              </a:path>
            </a:pathLst>
          </a:custGeom>
          <a:solidFill>
            <a:srgbClr val="62AC29"/>
          </a:solidFill>
        </p:spPr>
        <p:txBody>
          <a:bodyPr wrap="square" lIns="0" tIns="0" rIns="0" bIns="0" rtlCol="0">
            <a:noAutofit/>
          </a:bodyPr>
          <a:lstStyle/>
          <a:p>
            <a:endParaRPr sz="1588" dirty="0"/>
          </a:p>
        </p:txBody>
      </p:sp>
      <p:sp>
        <p:nvSpPr>
          <p:cNvPr id="714" name="object 714"/>
          <p:cNvSpPr/>
          <p:nvPr/>
        </p:nvSpPr>
        <p:spPr>
          <a:xfrm>
            <a:off x="2541940" y="1177607"/>
            <a:ext cx="27205" cy="41464"/>
          </a:xfrm>
          <a:custGeom>
            <a:avLst/>
            <a:gdLst/>
            <a:ahLst/>
            <a:cxnLst/>
            <a:rect l="l" t="t" r="r" b="b"/>
            <a:pathLst>
              <a:path w="30832" h="46992">
                <a:moveTo>
                  <a:pt x="26988" y="27574"/>
                </a:moveTo>
                <a:lnTo>
                  <a:pt x="28789" y="23307"/>
                </a:lnTo>
                <a:lnTo>
                  <a:pt x="30832" y="9897"/>
                </a:lnTo>
                <a:lnTo>
                  <a:pt x="27077" y="815"/>
                </a:lnTo>
                <a:lnTo>
                  <a:pt x="22264" y="0"/>
                </a:lnTo>
                <a:lnTo>
                  <a:pt x="13442" y="6485"/>
                </a:lnTo>
                <a:lnTo>
                  <a:pt x="5144" y="17960"/>
                </a:lnTo>
                <a:lnTo>
                  <a:pt x="2448" y="22939"/>
                </a:lnTo>
                <a:lnTo>
                  <a:pt x="0" y="32056"/>
                </a:lnTo>
                <a:lnTo>
                  <a:pt x="2363" y="46992"/>
                </a:lnTo>
                <a:lnTo>
                  <a:pt x="4130" y="46317"/>
                </a:lnTo>
                <a:lnTo>
                  <a:pt x="15385" y="40246"/>
                </a:lnTo>
                <a:lnTo>
                  <a:pt x="26988" y="27574"/>
                </a:lnTo>
                <a:close/>
              </a:path>
            </a:pathLst>
          </a:custGeom>
          <a:solidFill>
            <a:srgbClr val="62AC29"/>
          </a:solidFill>
        </p:spPr>
        <p:txBody>
          <a:bodyPr wrap="square" lIns="0" tIns="0" rIns="0" bIns="0" rtlCol="0">
            <a:noAutofit/>
          </a:bodyPr>
          <a:lstStyle/>
          <a:p>
            <a:endParaRPr sz="1588" dirty="0"/>
          </a:p>
        </p:txBody>
      </p:sp>
      <p:sp>
        <p:nvSpPr>
          <p:cNvPr id="715" name="object 715"/>
          <p:cNvSpPr/>
          <p:nvPr/>
        </p:nvSpPr>
        <p:spPr>
          <a:xfrm>
            <a:off x="2550258" y="1219365"/>
            <a:ext cx="25408" cy="41646"/>
          </a:xfrm>
          <a:custGeom>
            <a:avLst/>
            <a:gdLst/>
            <a:ahLst/>
            <a:cxnLst/>
            <a:rect l="l" t="t" r="r" b="b"/>
            <a:pathLst>
              <a:path w="28796" h="47199">
                <a:moveTo>
                  <a:pt x="24671" y="27171"/>
                </a:moveTo>
                <a:lnTo>
                  <a:pt x="26168" y="23675"/>
                </a:lnTo>
                <a:lnTo>
                  <a:pt x="28796" y="9890"/>
                </a:lnTo>
                <a:lnTo>
                  <a:pt x="25687" y="755"/>
                </a:lnTo>
                <a:lnTo>
                  <a:pt x="21697" y="0"/>
                </a:lnTo>
                <a:lnTo>
                  <a:pt x="13305" y="6591"/>
                </a:lnTo>
                <a:lnTo>
                  <a:pt x="5151" y="18446"/>
                </a:lnTo>
                <a:lnTo>
                  <a:pt x="2746" y="23023"/>
                </a:lnTo>
                <a:lnTo>
                  <a:pt x="0" y="32334"/>
                </a:lnTo>
                <a:lnTo>
                  <a:pt x="1620" y="47199"/>
                </a:lnTo>
                <a:lnTo>
                  <a:pt x="2913" y="46629"/>
                </a:lnTo>
                <a:lnTo>
                  <a:pt x="13350" y="40343"/>
                </a:lnTo>
                <a:lnTo>
                  <a:pt x="24671" y="27171"/>
                </a:lnTo>
                <a:close/>
              </a:path>
            </a:pathLst>
          </a:custGeom>
          <a:solidFill>
            <a:srgbClr val="62AC29"/>
          </a:solidFill>
        </p:spPr>
        <p:txBody>
          <a:bodyPr wrap="square" lIns="0" tIns="0" rIns="0" bIns="0" rtlCol="0">
            <a:noAutofit/>
          </a:bodyPr>
          <a:lstStyle/>
          <a:p>
            <a:endParaRPr sz="1588" dirty="0"/>
          </a:p>
        </p:txBody>
      </p:sp>
      <p:sp>
        <p:nvSpPr>
          <p:cNvPr id="716" name="object 716"/>
          <p:cNvSpPr/>
          <p:nvPr/>
        </p:nvSpPr>
        <p:spPr>
          <a:xfrm>
            <a:off x="2618430" y="1222732"/>
            <a:ext cx="21875" cy="43579"/>
          </a:xfrm>
          <a:custGeom>
            <a:avLst/>
            <a:gdLst/>
            <a:ahLst/>
            <a:cxnLst/>
            <a:rect l="l" t="t" r="r" b="b"/>
            <a:pathLst>
              <a:path w="24792" h="49390">
                <a:moveTo>
                  <a:pt x="22897" y="18884"/>
                </a:moveTo>
                <a:lnTo>
                  <a:pt x="22336" y="17500"/>
                </a:lnTo>
                <a:lnTo>
                  <a:pt x="13797" y="4573"/>
                </a:lnTo>
                <a:lnTo>
                  <a:pt x="4406" y="0"/>
                </a:lnTo>
                <a:lnTo>
                  <a:pt x="2325" y="728"/>
                </a:lnTo>
                <a:lnTo>
                  <a:pt x="0" y="11080"/>
                </a:lnTo>
                <a:lnTo>
                  <a:pt x="3149" y="27063"/>
                </a:lnTo>
                <a:lnTo>
                  <a:pt x="4505" y="31075"/>
                </a:lnTo>
                <a:lnTo>
                  <a:pt x="9433" y="40086"/>
                </a:lnTo>
                <a:lnTo>
                  <a:pt x="21589" y="49390"/>
                </a:lnTo>
                <a:lnTo>
                  <a:pt x="22389" y="47061"/>
                </a:lnTo>
                <a:lnTo>
                  <a:pt x="24792" y="35049"/>
                </a:lnTo>
                <a:lnTo>
                  <a:pt x="22897" y="18884"/>
                </a:lnTo>
                <a:close/>
              </a:path>
            </a:pathLst>
          </a:custGeom>
          <a:solidFill>
            <a:srgbClr val="62AC29"/>
          </a:solidFill>
        </p:spPr>
        <p:txBody>
          <a:bodyPr wrap="square" lIns="0" tIns="0" rIns="0" bIns="0" rtlCol="0">
            <a:noAutofit/>
          </a:bodyPr>
          <a:lstStyle/>
          <a:p>
            <a:endParaRPr sz="1588" dirty="0"/>
          </a:p>
        </p:txBody>
      </p:sp>
      <p:sp>
        <p:nvSpPr>
          <p:cNvPr id="717" name="object 717"/>
          <p:cNvSpPr/>
          <p:nvPr/>
        </p:nvSpPr>
        <p:spPr>
          <a:xfrm>
            <a:off x="2675146" y="1177663"/>
            <a:ext cx="33868" cy="33200"/>
          </a:xfrm>
          <a:custGeom>
            <a:avLst/>
            <a:gdLst/>
            <a:ahLst/>
            <a:cxnLst/>
            <a:rect l="l" t="t" r="r" b="b"/>
            <a:pathLst>
              <a:path w="38384" h="37627">
                <a:moveTo>
                  <a:pt x="26700" y="9421"/>
                </a:moveTo>
                <a:lnTo>
                  <a:pt x="23552" y="6644"/>
                </a:lnTo>
                <a:lnTo>
                  <a:pt x="11479" y="0"/>
                </a:lnTo>
                <a:lnTo>
                  <a:pt x="1973" y="99"/>
                </a:lnTo>
                <a:lnTo>
                  <a:pt x="0" y="3324"/>
                </a:lnTo>
                <a:lnTo>
                  <a:pt x="3442" y="13446"/>
                </a:lnTo>
                <a:lnTo>
                  <a:pt x="12235" y="25169"/>
                </a:lnTo>
                <a:lnTo>
                  <a:pt x="15162" y="28239"/>
                </a:lnTo>
                <a:lnTo>
                  <a:pt x="23432" y="34326"/>
                </a:lnTo>
                <a:lnTo>
                  <a:pt x="38384" y="37627"/>
                </a:lnTo>
                <a:lnTo>
                  <a:pt x="38253" y="36222"/>
                </a:lnTo>
                <a:lnTo>
                  <a:pt x="35602" y="24332"/>
                </a:lnTo>
                <a:lnTo>
                  <a:pt x="26700" y="9421"/>
                </a:lnTo>
                <a:close/>
              </a:path>
            </a:pathLst>
          </a:custGeom>
          <a:solidFill>
            <a:srgbClr val="62AC29"/>
          </a:solidFill>
        </p:spPr>
        <p:txBody>
          <a:bodyPr wrap="square" lIns="0" tIns="0" rIns="0" bIns="0" rtlCol="0">
            <a:noAutofit/>
          </a:bodyPr>
          <a:lstStyle/>
          <a:p>
            <a:endParaRPr sz="1588" dirty="0"/>
          </a:p>
        </p:txBody>
      </p:sp>
      <p:sp>
        <p:nvSpPr>
          <p:cNvPr id="718" name="object 718"/>
          <p:cNvSpPr/>
          <p:nvPr/>
        </p:nvSpPr>
        <p:spPr>
          <a:xfrm>
            <a:off x="2495689" y="1178769"/>
            <a:ext cx="27207" cy="41464"/>
          </a:xfrm>
          <a:custGeom>
            <a:avLst/>
            <a:gdLst/>
            <a:ahLst/>
            <a:cxnLst/>
            <a:rect l="l" t="t" r="r" b="b"/>
            <a:pathLst>
              <a:path w="30835" h="46992">
                <a:moveTo>
                  <a:pt x="26988" y="27574"/>
                </a:moveTo>
                <a:lnTo>
                  <a:pt x="28796" y="23297"/>
                </a:lnTo>
                <a:lnTo>
                  <a:pt x="30835" y="9893"/>
                </a:lnTo>
                <a:lnTo>
                  <a:pt x="27077" y="815"/>
                </a:lnTo>
                <a:lnTo>
                  <a:pt x="22264" y="0"/>
                </a:lnTo>
                <a:lnTo>
                  <a:pt x="13442" y="6485"/>
                </a:lnTo>
                <a:lnTo>
                  <a:pt x="5144" y="17960"/>
                </a:lnTo>
                <a:lnTo>
                  <a:pt x="2448" y="22939"/>
                </a:lnTo>
                <a:lnTo>
                  <a:pt x="0" y="32056"/>
                </a:lnTo>
                <a:lnTo>
                  <a:pt x="2363" y="46992"/>
                </a:lnTo>
                <a:lnTo>
                  <a:pt x="4130" y="46317"/>
                </a:lnTo>
                <a:lnTo>
                  <a:pt x="15385" y="40246"/>
                </a:lnTo>
                <a:lnTo>
                  <a:pt x="26988" y="27574"/>
                </a:lnTo>
                <a:close/>
              </a:path>
            </a:pathLst>
          </a:custGeom>
          <a:solidFill>
            <a:srgbClr val="62AC29"/>
          </a:solidFill>
        </p:spPr>
        <p:txBody>
          <a:bodyPr wrap="square" lIns="0" tIns="0" rIns="0" bIns="0" rtlCol="0">
            <a:noAutofit/>
          </a:bodyPr>
          <a:lstStyle/>
          <a:p>
            <a:endParaRPr sz="1588" dirty="0"/>
          </a:p>
        </p:txBody>
      </p:sp>
      <p:sp>
        <p:nvSpPr>
          <p:cNvPr id="719" name="object 719"/>
          <p:cNvSpPr/>
          <p:nvPr/>
        </p:nvSpPr>
        <p:spPr>
          <a:xfrm>
            <a:off x="2532357" y="1083070"/>
            <a:ext cx="25224" cy="41730"/>
          </a:xfrm>
          <a:custGeom>
            <a:avLst/>
            <a:gdLst/>
            <a:ahLst/>
            <a:cxnLst/>
            <a:rect l="l" t="t" r="r" b="b"/>
            <a:pathLst>
              <a:path w="28587" h="47294">
                <a:moveTo>
                  <a:pt x="3344" y="31343"/>
                </a:moveTo>
                <a:lnTo>
                  <a:pt x="5121" y="34421"/>
                </a:lnTo>
                <a:lnTo>
                  <a:pt x="14951" y="44719"/>
                </a:lnTo>
                <a:lnTo>
                  <a:pt x="24820" y="47294"/>
                </a:lnTo>
                <a:lnTo>
                  <a:pt x="27632" y="45401"/>
                </a:lnTo>
                <a:lnTo>
                  <a:pt x="28587" y="34317"/>
                </a:lnTo>
                <a:lnTo>
                  <a:pt x="24045" y="19456"/>
                </a:lnTo>
                <a:lnTo>
                  <a:pt x="22177" y="15433"/>
                </a:lnTo>
                <a:lnTo>
                  <a:pt x="16154" y="7253"/>
                </a:lnTo>
                <a:lnTo>
                  <a:pt x="2316" y="0"/>
                </a:lnTo>
                <a:lnTo>
                  <a:pt x="1515" y="3044"/>
                </a:lnTo>
                <a:lnTo>
                  <a:pt x="0" y="15686"/>
                </a:lnTo>
                <a:lnTo>
                  <a:pt x="3344" y="31343"/>
                </a:lnTo>
                <a:close/>
              </a:path>
            </a:pathLst>
          </a:custGeom>
          <a:solidFill>
            <a:srgbClr val="62AC29"/>
          </a:solidFill>
        </p:spPr>
        <p:txBody>
          <a:bodyPr wrap="square" lIns="0" tIns="0" rIns="0" bIns="0" rtlCol="0">
            <a:noAutofit/>
          </a:bodyPr>
          <a:lstStyle/>
          <a:p>
            <a:endParaRPr sz="1588" dirty="0"/>
          </a:p>
        </p:txBody>
      </p:sp>
      <p:sp>
        <p:nvSpPr>
          <p:cNvPr id="720" name="object 720"/>
          <p:cNvSpPr/>
          <p:nvPr/>
        </p:nvSpPr>
        <p:spPr>
          <a:xfrm>
            <a:off x="2484658" y="1076924"/>
            <a:ext cx="34739" cy="41047"/>
          </a:xfrm>
          <a:custGeom>
            <a:avLst/>
            <a:gdLst/>
            <a:ahLst/>
            <a:cxnLst/>
            <a:rect l="l" t="t" r="r" b="b"/>
            <a:pathLst>
              <a:path w="39371" h="46520">
                <a:moveTo>
                  <a:pt x="10045" y="33007"/>
                </a:moveTo>
                <a:lnTo>
                  <a:pt x="16071" y="39102"/>
                </a:lnTo>
                <a:lnTo>
                  <a:pt x="27375" y="45937"/>
                </a:lnTo>
                <a:lnTo>
                  <a:pt x="36728" y="46520"/>
                </a:lnTo>
                <a:lnTo>
                  <a:pt x="39371" y="41326"/>
                </a:lnTo>
                <a:lnTo>
                  <a:pt x="35876" y="30020"/>
                </a:lnTo>
                <a:lnTo>
                  <a:pt x="27927" y="17195"/>
                </a:lnTo>
                <a:lnTo>
                  <a:pt x="22928" y="10902"/>
                </a:lnTo>
                <a:lnTo>
                  <a:pt x="15146" y="4958"/>
                </a:lnTo>
                <a:lnTo>
                  <a:pt x="0" y="0"/>
                </a:lnTo>
                <a:lnTo>
                  <a:pt x="83" y="3989"/>
                </a:lnTo>
                <a:lnTo>
                  <a:pt x="2263" y="17496"/>
                </a:lnTo>
                <a:lnTo>
                  <a:pt x="10045" y="33007"/>
                </a:lnTo>
                <a:close/>
              </a:path>
            </a:pathLst>
          </a:custGeom>
          <a:solidFill>
            <a:srgbClr val="62AC29"/>
          </a:solidFill>
        </p:spPr>
        <p:txBody>
          <a:bodyPr wrap="square" lIns="0" tIns="0" rIns="0" bIns="0" rtlCol="0">
            <a:noAutofit/>
          </a:bodyPr>
          <a:lstStyle/>
          <a:p>
            <a:endParaRPr sz="1588" dirty="0"/>
          </a:p>
        </p:txBody>
      </p:sp>
      <p:sp>
        <p:nvSpPr>
          <p:cNvPr id="721" name="object 721"/>
          <p:cNvSpPr/>
          <p:nvPr/>
        </p:nvSpPr>
        <p:spPr>
          <a:xfrm>
            <a:off x="2435598" y="1110022"/>
            <a:ext cx="59909" cy="26434"/>
          </a:xfrm>
          <a:custGeom>
            <a:avLst/>
            <a:gdLst/>
            <a:ahLst/>
            <a:cxnLst/>
            <a:rect l="l" t="t" r="r" b="b"/>
            <a:pathLst>
              <a:path w="67897" h="29959">
                <a:moveTo>
                  <a:pt x="32283" y="27506"/>
                </a:moveTo>
                <a:lnTo>
                  <a:pt x="46699" y="29959"/>
                </a:lnTo>
                <a:lnTo>
                  <a:pt x="59367" y="29023"/>
                </a:lnTo>
                <a:lnTo>
                  <a:pt x="67157" y="24915"/>
                </a:lnTo>
                <a:lnTo>
                  <a:pt x="67897" y="23719"/>
                </a:lnTo>
                <a:lnTo>
                  <a:pt x="65419" y="17141"/>
                </a:lnTo>
                <a:lnTo>
                  <a:pt x="55716" y="9828"/>
                </a:lnTo>
                <a:lnTo>
                  <a:pt x="41605" y="3731"/>
                </a:lnTo>
                <a:lnTo>
                  <a:pt x="36443" y="2125"/>
                </a:lnTo>
                <a:lnTo>
                  <a:pt x="26705" y="0"/>
                </a:lnTo>
                <a:lnTo>
                  <a:pt x="16685" y="771"/>
                </a:lnTo>
                <a:lnTo>
                  <a:pt x="0" y="4570"/>
                </a:lnTo>
                <a:lnTo>
                  <a:pt x="4757" y="10030"/>
                </a:lnTo>
                <a:lnTo>
                  <a:pt x="15983" y="19659"/>
                </a:lnTo>
                <a:lnTo>
                  <a:pt x="32283" y="27506"/>
                </a:lnTo>
                <a:close/>
              </a:path>
            </a:pathLst>
          </a:custGeom>
          <a:solidFill>
            <a:srgbClr val="62AC29"/>
          </a:solidFill>
        </p:spPr>
        <p:txBody>
          <a:bodyPr wrap="square" lIns="0" tIns="0" rIns="0" bIns="0" rtlCol="0">
            <a:noAutofit/>
          </a:bodyPr>
          <a:lstStyle/>
          <a:p>
            <a:endParaRPr sz="1588" dirty="0"/>
          </a:p>
        </p:txBody>
      </p:sp>
      <p:sp>
        <p:nvSpPr>
          <p:cNvPr id="722" name="object 722"/>
          <p:cNvSpPr/>
          <p:nvPr/>
        </p:nvSpPr>
        <p:spPr>
          <a:xfrm>
            <a:off x="2585108" y="1179709"/>
            <a:ext cx="24951" cy="67414"/>
          </a:xfrm>
          <a:custGeom>
            <a:avLst/>
            <a:gdLst/>
            <a:ahLst/>
            <a:cxnLst/>
            <a:rect l="l" t="t" r="r" b="b"/>
            <a:pathLst>
              <a:path w="28278" h="76403">
                <a:moveTo>
                  <a:pt x="28278" y="33883"/>
                </a:moveTo>
                <a:lnTo>
                  <a:pt x="28210" y="33354"/>
                </a:lnTo>
                <a:lnTo>
                  <a:pt x="24157" y="17011"/>
                </a:lnTo>
                <a:lnTo>
                  <a:pt x="17712" y="5609"/>
                </a:lnTo>
                <a:lnTo>
                  <a:pt x="10079" y="0"/>
                </a:lnTo>
                <a:lnTo>
                  <a:pt x="6897" y="346"/>
                </a:lnTo>
                <a:lnTo>
                  <a:pt x="2312" y="7910"/>
                </a:lnTo>
                <a:lnTo>
                  <a:pt x="0" y="21561"/>
                </a:lnTo>
                <a:lnTo>
                  <a:pt x="72" y="37680"/>
                </a:lnTo>
                <a:lnTo>
                  <a:pt x="496" y="42818"/>
                </a:lnTo>
                <a:lnTo>
                  <a:pt x="2252" y="53779"/>
                </a:lnTo>
                <a:lnTo>
                  <a:pt x="6881" y="62881"/>
                </a:lnTo>
                <a:lnTo>
                  <a:pt x="17153" y="76403"/>
                </a:lnTo>
                <a:lnTo>
                  <a:pt x="18148" y="74772"/>
                </a:lnTo>
                <a:lnTo>
                  <a:pt x="22667" y="65773"/>
                </a:lnTo>
                <a:lnTo>
                  <a:pt x="27355" y="51248"/>
                </a:lnTo>
                <a:lnTo>
                  <a:pt x="28278" y="33883"/>
                </a:lnTo>
                <a:close/>
              </a:path>
            </a:pathLst>
          </a:custGeom>
          <a:solidFill>
            <a:srgbClr val="62AC29"/>
          </a:solidFill>
        </p:spPr>
        <p:txBody>
          <a:bodyPr wrap="square" lIns="0" tIns="0" rIns="0" bIns="0" rtlCol="0">
            <a:noAutofit/>
          </a:bodyPr>
          <a:lstStyle/>
          <a:p>
            <a:endParaRPr sz="1588" dirty="0"/>
          </a:p>
        </p:txBody>
      </p:sp>
      <p:sp>
        <p:nvSpPr>
          <p:cNvPr id="723" name="object 723"/>
          <p:cNvSpPr/>
          <p:nvPr/>
        </p:nvSpPr>
        <p:spPr>
          <a:xfrm>
            <a:off x="2620786" y="1173369"/>
            <a:ext cx="31959" cy="59514"/>
          </a:xfrm>
          <a:custGeom>
            <a:avLst/>
            <a:gdLst/>
            <a:ahLst/>
            <a:cxnLst/>
            <a:rect l="l" t="t" r="r" b="b"/>
            <a:pathLst>
              <a:path w="36220" h="67449">
                <a:moveTo>
                  <a:pt x="29885" y="26123"/>
                </a:moveTo>
                <a:lnTo>
                  <a:pt x="21527" y="12770"/>
                </a:lnTo>
                <a:lnTo>
                  <a:pt x="12073" y="3398"/>
                </a:lnTo>
                <a:lnTo>
                  <a:pt x="3659" y="0"/>
                </a:lnTo>
                <a:lnTo>
                  <a:pt x="1995" y="406"/>
                </a:lnTo>
                <a:lnTo>
                  <a:pt x="0" y="7719"/>
                </a:lnTo>
                <a:lnTo>
                  <a:pt x="2612" y="21139"/>
                </a:lnTo>
                <a:lnTo>
                  <a:pt x="8447" y="36664"/>
                </a:lnTo>
                <a:lnTo>
                  <a:pt x="9937" y="39915"/>
                </a:lnTo>
                <a:lnTo>
                  <a:pt x="15339" y="50197"/>
                </a:lnTo>
                <a:lnTo>
                  <a:pt x="22223" y="57536"/>
                </a:lnTo>
                <a:lnTo>
                  <a:pt x="35422" y="67449"/>
                </a:lnTo>
                <a:lnTo>
                  <a:pt x="35569" y="66469"/>
                </a:lnTo>
                <a:lnTo>
                  <a:pt x="36220" y="57646"/>
                </a:lnTo>
                <a:lnTo>
                  <a:pt x="35193" y="42876"/>
                </a:lnTo>
                <a:lnTo>
                  <a:pt x="29885" y="26123"/>
                </a:lnTo>
                <a:close/>
              </a:path>
            </a:pathLst>
          </a:custGeom>
          <a:solidFill>
            <a:srgbClr val="62AC29"/>
          </a:solidFill>
        </p:spPr>
        <p:txBody>
          <a:bodyPr wrap="square" lIns="0" tIns="0" rIns="0" bIns="0" rtlCol="0">
            <a:noAutofit/>
          </a:bodyPr>
          <a:lstStyle/>
          <a:p>
            <a:endParaRPr sz="1588" dirty="0"/>
          </a:p>
        </p:txBody>
      </p:sp>
      <p:sp>
        <p:nvSpPr>
          <p:cNvPr id="724" name="object 724"/>
          <p:cNvSpPr/>
          <p:nvPr/>
        </p:nvSpPr>
        <p:spPr>
          <a:xfrm>
            <a:off x="2893482" y="1159271"/>
            <a:ext cx="24637" cy="56722"/>
          </a:xfrm>
          <a:custGeom>
            <a:avLst/>
            <a:gdLst/>
            <a:ahLst/>
            <a:cxnLst/>
            <a:rect l="l" t="t" r="r" b="b"/>
            <a:pathLst>
              <a:path w="27922" h="64285">
                <a:moveTo>
                  <a:pt x="26163" y="33373"/>
                </a:moveTo>
                <a:lnTo>
                  <a:pt x="27922" y="21345"/>
                </a:lnTo>
                <a:lnTo>
                  <a:pt x="26653" y="8411"/>
                </a:lnTo>
                <a:lnTo>
                  <a:pt x="22035" y="607"/>
                </a:lnTo>
                <a:lnTo>
                  <a:pt x="20885" y="0"/>
                </a:lnTo>
                <a:lnTo>
                  <a:pt x="14687" y="3292"/>
                </a:lnTo>
                <a:lnTo>
                  <a:pt x="8183" y="13865"/>
                </a:lnTo>
                <a:lnTo>
                  <a:pt x="2896" y="27976"/>
                </a:lnTo>
                <a:lnTo>
                  <a:pt x="0" y="39674"/>
                </a:lnTo>
                <a:lnTo>
                  <a:pt x="444" y="49134"/>
                </a:lnTo>
                <a:lnTo>
                  <a:pt x="4725" y="64285"/>
                </a:lnTo>
                <a:lnTo>
                  <a:pt x="9126" y="60483"/>
                </a:lnTo>
                <a:lnTo>
                  <a:pt x="18580" y="49595"/>
                </a:lnTo>
                <a:lnTo>
                  <a:pt x="26163" y="33373"/>
                </a:lnTo>
                <a:close/>
              </a:path>
            </a:pathLst>
          </a:custGeom>
          <a:solidFill>
            <a:srgbClr val="62AC29"/>
          </a:solidFill>
        </p:spPr>
        <p:txBody>
          <a:bodyPr wrap="square" lIns="0" tIns="0" rIns="0" bIns="0" rtlCol="0">
            <a:noAutofit/>
          </a:bodyPr>
          <a:lstStyle/>
          <a:p>
            <a:endParaRPr sz="1588" dirty="0"/>
          </a:p>
        </p:txBody>
      </p:sp>
      <p:sp>
        <p:nvSpPr>
          <p:cNvPr id="725" name="object 725"/>
          <p:cNvSpPr/>
          <p:nvPr/>
        </p:nvSpPr>
        <p:spPr>
          <a:xfrm>
            <a:off x="2857213" y="1159619"/>
            <a:ext cx="33012" cy="34260"/>
          </a:xfrm>
          <a:custGeom>
            <a:avLst/>
            <a:gdLst/>
            <a:ahLst/>
            <a:cxnLst/>
            <a:rect l="l" t="t" r="r" b="b"/>
            <a:pathLst>
              <a:path w="37414" h="38828">
                <a:moveTo>
                  <a:pt x="27178" y="26014"/>
                </a:moveTo>
                <a:lnTo>
                  <a:pt x="29681" y="23188"/>
                </a:lnTo>
                <a:lnTo>
                  <a:pt x="36885" y="11013"/>
                </a:lnTo>
                <a:lnTo>
                  <a:pt x="37414" y="1718"/>
                </a:lnTo>
                <a:lnTo>
                  <a:pt x="34710" y="0"/>
                </a:lnTo>
                <a:lnTo>
                  <a:pt x="24957" y="3765"/>
                </a:lnTo>
                <a:lnTo>
                  <a:pt x="13258" y="12983"/>
                </a:lnTo>
                <a:lnTo>
                  <a:pt x="10145" y="16021"/>
                </a:lnTo>
                <a:lnTo>
                  <a:pt x="3976" y="24284"/>
                </a:lnTo>
                <a:lnTo>
                  <a:pt x="0" y="38828"/>
                </a:lnTo>
                <a:lnTo>
                  <a:pt x="1131" y="38657"/>
                </a:lnTo>
                <a:lnTo>
                  <a:pt x="12411" y="35503"/>
                </a:lnTo>
                <a:lnTo>
                  <a:pt x="27178" y="26014"/>
                </a:lnTo>
                <a:close/>
              </a:path>
            </a:pathLst>
          </a:custGeom>
          <a:solidFill>
            <a:srgbClr val="62AC29"/>
          </a:solidFill>
        </p:spPr>
        <p:txBody>
          <a:bodyPr wrap="square" lIns="0" tIns="0" rIns="0" bIns="0" rtlCol="0">
            <a:noAutofit/>
          </a:bodyPr>
          <a:lstStyle/>
          <a:p>
            <a:endParaRPr sz="1588" dirty="0"/>
          </a:p>
        </p:txBody>
      </p:sp>
      <p:sp>
        <p:nvSpPr>
          <p:cNvPr id="726" name="object 726"/>
          <p:cNvSpPr/>
          <p:nvPr/>
        </p:nvSpPr>
        <p:spPr>
          <a:xfrm>
            <a:off x="2860121" y="1203936"/>
            <a:ext cx="25243" cy="40843"/>
          </a:xfrm>
          <a:custGeom>
            <a:avLst/>
            <a:gdLst/>
            <a:ahLst/>
            <a:cxnLst/>
            <a:rect l="l" t="t" r="r" b="b"/>
            <a:pathLst>
              <a:path w="28609" h="46289">
                <a:moveTo>
                  <a:pt x="23037" y="26998"/>
                </a:moveTo>
                <a:lnTo>
                  <a:pt x="24669" y="23783"/>
                </a:lnTo>
                <a:lnTo>
                  <a:pt x="28609" y="10087"/>
                </a:lnTo>
                <a:lnTo>
                  <a:pt x="26771" y="899"/>
                </a:lnTo>
                <a:lnTo>
                  <a:pt x="23406" y="0"/>
                </a:lnTo>
                <a:lnTo>
                  <a:pt x="15028" y="6259"/>
                </a:lnTo>
                <a:lnTo>
                  <a:pt x="6261" y="17942"/>
                </a:lnTo>
                <a:lnTo>
                  <a:pt x="3925" y="21833"/>
                </a:lnTo>
                <a:lnTo>
                  <a:pt x="146" y="31289"/>
                </a:lnTo>
                <a:lnTo>
                  <a:pt x="0" y="46289"/>
                </a:lnTo>
                <a:lnTo>
                  <a:pt x="1051" y="45837"/>
                </a:lnTo>
                <a:lnTo>
                  <a:pt x="11164" y="39925"/>
                </a:lnTo>
                <a:lnTo>
                  <a:pt x="23037" y="26998"/>
                </a:lnTo>
                <a:close/>
              </a:path>
            </a:pathLst>
          </a:custGeom>
          <a:solidFill>
            <a:srgbClr val="62AC29"/>
          </a:solidFill>
        </p:spPr>
        <p:txBody>
          <a:bodyPr wrap="square" lIns="0" tIns="0" rIns="0" bIns="0" rtlCol="0">
            <a:noAutofit/>
          </a:bodyPr>
          <a:lstStyle/>
          <a:p>
            <a:endParaRPr sz="1588" dirty="0"/>
          </a:p>
        </p:txBody>
      </p:sp>
      <p:sp>
        <p:nvSpPr>
          <p:cNvPr id="727" name="object 727"/>
          <p:cNvSpPr/>
          <p:nvPr/>
        </p:nvSpPr>
        <p:spPr>
          <a:xfrm>
            <a:off x="2848771" y="986162"/>
            <a:ext cx="51230" cy="30004"/>
          </a:xfrm>
          <a:custGeom>
            <a:avLst/>
            <a:gdLst/>
            <a:ahLst/>
            <a:cxnLst/>
            <a:rect l="l" t="t" r="r" b="b"/>
            <a:pathLst>
              <a:path w="58061" h="34005">
                <a:moveTo>
                  <a:pt x="33334" y="5219"/>
                </a:moveTo>
                <a:lnTo>
                  <a:pt x="23244" y="1467"/>
                </a:lnTo>
                <a:lnTo>
                  <a:pt x="10208" y="0"/>
                </a:lnTo>
                <a:lnTo>
                  <a:pt x="1546" y="3073"/>
                </a:lnTo>
                <a:lnTo>
                  <a:pt x="0" y="8467"/>
                </a:lnTo>
                <a:lnTo>
                  <a:pt x="5468" y="17725"/>
                </a:lnTo>
                <a:lnTo>
                  <a:pt x="17560" y="26784"/>
                </a:lnTo>
                <a:lnTo>
                  <a:pt x="21901" y="29071"/>
                </a:lnTo>
                <a:lnTo>
                  <a:pt x="31799" y="33308"/>
                </a:lnTo>
                <a:lnTo>
                  <a:pt x="41650" y="34005"/>
                </a:lnTo>
                <a:lnTo>
                  <a:pt x="58061" y="32016"/>
                </a:lnTo>
                <a:lnTo>
                  <a:pt x="55726" y="27577"/>
                </a:lnTo>
                <a:lnTo>
                  <a:pt x="47424" y="16083"/>
                </a:lnTo>
                <a:lnTo>
                  <a:pt x="33334" y="5219"/>
                </a:lnTo>
                <a:close/>
              </a:path>
            </a:pathLst>
          </a:custGeom>
          <a:solidFill>
            <a:srgbClr val="62AC29"/>
          </a:solidFill>
        </p:spPr>
        <p:txBody>
          <a:bodyPr wrap="square" lIns="0" tIns="0" rIns="0" bIns="0" rtlCol="0">
            <a:noAutofit/>
          </a:bodyPr>
          <a:lstStyle/>
          <a:p>
            <a:endParaRPr sz="1588" dirty="0"/>
          </a:p>
        </p:txBody>
      </p:sp>
      <p:sp>
        <p:nvSpPr>
          <p:cNvPr id="728" name="object 728"/>
          <p:cNvSpPr/>
          <p:nvPr/>
        </p:nvSpPr>
        <p:spPr>
          <a:xfrm>
            <a:off x="2817592" y="1022210"/>
            <a:ext cx="55468" cy="23566"/>
          </a:xfrm>
          <a:custGeom>
            <a:avLst/>
            <a:gdLst/>
            <a:ahLst/>
            <a:cxnLst/>
            <a:rect l="l" t="t" r="r" b="b"/>
            <a:pathLst>
              <a:path w="62865" h="26708">
                <a:moveTo>
                  <a:pt x="27203" y="0"/>
                </a:moveTo>
                <a:lnTo>
                  <a:pt x="18488" y="2170"/>
                </a:lnTo>
                <a:lnTo>
                  <a:pt x="5809" y="8667"/>
                </a:lnTo>
                <a:lnTo>
                  <a:pt x="0" y="16586"/>
                </a:lnTo>
                <a:lnTo>
                  <a:pt x="1091" y="21050"/>
                </a:lnTo>
                <a:lnTo>
                  <a:pt x="10768" y="26099"/>
                </a:lnTo>
                <a:lnTo>
                  <a:pt x="26758" y="26708"/>
                </a:lnTo>
                <a:lnTo>
                  <a:pt x="30195" y="26263"/>
                </a:lnTo>
                <a:lnTo>
                  <a:pt x="41574" y="24028"/>
                </a:lnTo>
                <a:lnTo>
                  <a:pt x="50293" y="18961"/>
                </a:lnTo>
                <a:lnTo>
                  <a:pt x="62864" y="7620"/>
                </a:lnTo>
                <a:lnTo>
                  <a:pt x="57445" y="4912"/>
                </a:lnTo>
                <a:lnTo>
                  <a:pt x="44204" y="572"/>
                </a:lnTo>
                <a:lnTo>
                  <a:pt x="27203" y="0"/>
                </a:lnTo>
                <a:close/>
              </a:path>
            </a:pathLst>
          </a:custGeom>
          <a:solidFill>
            <a:srgbClr val="62AC29"/>
          </a:solidFill>
        </p:spPr>
        <p:txBody>
          <a:bodyPr wrap="square" lIns="0" tIns="0" rIns="0" bIns="0" rtlCol="0">
            <a:noAutofit/>
          </a:bodyPr>
          <a:lstStyle/>
          <a:p>
            <a:endParaRPr sz="1588" dirty="0"/>
          </a:p>
        </p:txBody>
      </p:sp>
      <p:sp>
        <p:nvSpPr>
          <p:cNvPr id="729" name="object 729"/>
          <p:cNvSpPr/>
          <p:nvPr/>
        </p:nvSpPr>
        <p:spPr>
          <a:xfrm>
            <a:off x="2841285" y="1055580"/>
            <a:ext cx="35218" cy="46802"/>
          </a:xfrm>
          <a:custGeom>
            <a:avLst/>
            <a:gdLst/>
            <a:ahLst/>
            <a:cxnLst/>
            <a:rect l="l" t="t" r="r" b="b"/>
            <a:pathLst>
              <a:path w="39914" h="53042">
                <a:moveTo>
                  <a:pt x="9205" y="19659"/>
                </a:moveTo>
                <a:lnTo>
                  <a:pt x="3542" y="29365"/>
                </a:lnTo>
                <a:lnTo>
                  <a:pt x="0" y="41686"/>
                </a:lnTo>
                <a:lnTo>
                  <a:pt x="1522" y="50571"/>
                </a:lnTo>
                <a:lnTo>
                  <a:pt x="6375" y="53042"/>
                </a:lnTo>
                <a:lnTo>
                  <a:pt x="16507" y="49365"/>
                </a:lnTo>
                <a:lnTo>
                  <a:pt x="27658" y="38963"/>
                </a:lnTo>
                <a:lnTo>
                  <a:pt x="29793" y="36228"/>
                </a:lnTo>
                <a:lnTo>
                  <a:pt x="36313" y="26643"/>
                </a:lnTo>
                <a:lnTo>
                  <a:pt x="38950" y="16909"/>
                </a:lnTo>
                <a:lnTo>
                  <a:pt x="39914" y="0"/>
                </a:lnTo>
                <a:lnTo>
                  <a:pt x="35133" y="1521"/>
                </a:lnTo>
                <a:lnTo>
                  <a:pt x="22363" y="7684"/>
                </a:lnTo>
                <a:lnTo>
                  <a:pt x="9205" y="19659"/>
                </a:lnTo>
                <a:close/>
              </a:path>
            </a:pathLst>
          </a:custGeom>
          <a:solidFill>
            <a:srgbClr val="62AC29"/>
          </a:solidFill>
        </p:spPr>
        <p:txBody>
          <a:bodyPr wrap="square" lIns="0" tIns="0" rIns="0" bIns="0" rtlCol="0">
            <a:noAutofit/>
          </a:bodyPr>
          <a:lstStyle/>
          <a:p>
            <a:endParaRPr sz="1588" dirty="0"/>
          </a:p>
        </p:txBody>
      </p:sp>
      <p:sp>
        <p:nvSpPr>
          <p:cNvPr id="730" name="object 730"/>
          <p:cNvSpPr/>
          <p:nvPr/>
        </p:nvSpPr>
        <p:spPr>
          <a:xfrm>
            <a:off x="2880271" y="953191"/>
            <a:ext cx="44439" cy="24018"/>
          </a:xfrm>
          <a:custGeom>
            <a:avLst/>
            <a:gdLst/>
            <a:ahLst/>
            <a:cxnLst/>
            <a:rect l="l" t="t" r="r" b="b"/>
            <a:pathLst>
              <a:path w="50364" h="27220">
                <a:moveTo>
                  <a:pt x="24951" y="218"/>
                </a:moveTo>
                <a:lnTo>
                  <a:pt x="22687" y="0"/>
                </a:lnTo>
                <a:lnTo>
                  <a:pt x="8375" y="2022"/>
                </a:lnTo>
                <a:lnTo>
                  <a:pt x="529" y="8867"/>
                </a:lnTo>
                <a:lnTo>
                  <a:pt x="0" y="11279"/>
                </a:lnTo>
                <a:lnTo>
                  <a:pt x="5278" y="19941"/>
                </a:lnTo>
                <a:lnTo>
                  <a:pt x="18614" y="25809"/>
                </a:lnTo>
                <a:lnTo>
                  <a:pt x="27691" y="27220"/>
                </a:lnTo>
                <a:lnTo>
                  <a:pt x="36715" y="25466"/>
                </a:lnTo>
                <a:lnTo>
                  <a:pt x="50364" y="17147"/>
                </a:lnTo>
                <a:lnTo>
                  <a:pt x="49444" y="15994"/>
                </a:lnTo>
                <a:lnTo>
                  <a:pt x="40478" y="7303"/>
                </a:lnTo>
                <a:lnTo>
                  <a:pt x="24951" y="218"/>
                </a:lnTo>
                <a:close/>
              </a:path>
            </a:pathLst>
          </a:custGeom>
          <a:solidFill>
            <a:srgbClr val="62AC29"/>
          </a:solidFill>
        </p:spPr>
        <p:txBody>
          <a:bodyPr wrap="square" lIns="0" tIns="0" rIns="0" bIns="0" rtlCol="0">
            <a:noAutofit/>
          </a:bodyPr>
          <a:lstStyle/>
          <a:p>
            <a:endParaRPr sz="1588" dirty="0"/>
          </a:p>
        </p:txBody>
      </p:sp>
      <p:sp>
        <p:nvSpPr>
          <p:cNvPr id="731" name="object 731"/>
          <p:cNvSpPr/>
          <p:nvPr/>
        </p:nvSpPr>
        <p:spPr>
          <a:xfrm>
            <a:off x="2892982" y="1037554"/>
            <a:ext cx="31964" cy="34314"/>
          </a:xfrm>
          <a:custGeom>
            <a:avLst/>
            <a:gdLst/>
            <a:ahLst/>
            <a:cxnLst/>
            <a:rect l="l" t="t" r="r" b="b"/>
            <a:pathLst>
              <a:path w="36226" h="38889">
                <a:moveTo>
                  <a:pt x="8432" y="29362"/>
                </a:moveTo>
                <a:lnTo>
                  <a:pt x="11121" y="32038"/>
                </a:lnTo>
                <a:lnTo>
                  <a:pt x="22767" y="38889"/>
                </a:lnTo>
                <a:lnTo>
                  <a:pt x="32638" y="38595"/>
                </a:lnTo>
                <a:lnTo>
                  <a:pt x="34467" y="37255"/>
                </a:lnTo>
                <a:lnTo>
                  <a:pt x="36226" y="27228"/>
                </a:lnTo>
                <a:lnTo>
                  <a:pt x="29844" y="13970"/>
                </a:lnTo>
                <a:lnTo>
                  <a:pt x="24613" y="7806"/>
                </a:lnTo>
                <a:lnTo>
                  <a:pt x="16381" y="2663"/>
                </a:lnTo>
                <a:lnTo>
                  <a:pt x="50" y="0"/>
                </a:lnTo>
                <a:lnTo>
                  <a:pt x="0" y="1834"/>
                </a:lnTo>
                <a:lnTo>
                  <a:pt x="1280" y="14296"/>
                </a:lnTo>
                <a:lnTo>
                  <a:pt x="8432" y="29362"/>
                </a:lnTo>
                <a:close/>
              </a:path>
            </a:pathLst>
          </a:custGeom>
          <a:solidFill>
            <a:srgbClr val="62AC29"/>
          </a:solidFill>
        </p:spPr>
        <p:txBody>
          <a:bodyPr wrap="square" lIns="0" tIns="0" rIns="0" bIns="0" rtlCol="0">
            <a:noAutofit/>
          </a:bodyPr>
          <a:lstStyle/>
          <a:p>
            <a:endParaRPr sz="1588" dirty="0"/>
          </a:p>
        </p:txBody>
      </p:sp>
      <p:sp>
        <p:nvSpPr>
          <p:cNvPr id="732" name="object 732"/>
          <p:cNvSpPr/>
          <p:nvPr/>
        </p:nvSpPr>
        <p:spPr>
          <a:xfrm>
            <a:off x="2789387" y="1630262"/>
            <a:ext cx="6970" cy="60477"/>
          </a:xfrm>
          <a:custGeom>
            <a:avLst/>
            <a:gdLst/>
            <a:ahLst/>
            <a:cxnLst/>
            <a:rect l="l" t="t" r="r" b="b"/>
            <a:pathLst>
              <a:path w="7899" h="68541">
                <a:moveTo>
                  <a:pt x="3949" y="68541"/>
                </a:moveTo>
                <a:lnTo>
                  <a:pt x="6134" y="68541"/>
                </a:lnTo>
                <a:lnTo>
                  <a:pt x="7899" y="64592"/>
                </a:lnTo>
                <a:lnTo>
                  <a:pt x="7899" y="3949"/>
                </a:lnTo>
                <a:lnTo>
                  <a:pt x="6134" y="0"/>
                </a:lnTo>
                <a:lnTo>
                  <a:pt x="1765" y="0"/>
                </a:lnTo>
                <a:lnTo>
                  <a:pt x="0" y="3949"/>
                </a:lnTo>
                <a:lnTo>
                  <a:pt x="0" y="66776"/>
                </a:lnTo>
                <a:lnTo>
                  <a:pt x="3949" y="68541"/>
                </a:lnTo>
                <a:close/>
              </a:path>
            </a:pathLst>
          </a:custGeom>
          <a:solidFill>
            <a:srgbClr val="A27821"/>
          </a:solidFill>
        </p:spPr>
        <p:txBody>
          <a:bodyPr wrap="square" lIns="0" tIns="0" rIns="0" bIns="0" rtlCol="0">
            <a:noAutofit/>
          </a:bodyPr>
          <a:lstStyle/>
          <a:p>
            <a:endParaRPr sz="1588" dirty="0"/>
          </a:p>
        </p:txBody>
      </p:sp>
      <p:sp>
        <p:nvSpPr>
          <p:cNvPr id="733" name="object 733"/>
          <p:cNvSpPr/>
          <p:nvPr/>
        </p:nvSpPr>
        <p:spPr>
          <a:xfrm>
            <a:off x="2785611" y="1281933"/>
            <a:ext cx="6970" cy="43031"/>
          </a:xfrm>
          <a:custGeom>
            <a:avLst/>
            <a:gdLst/>
            <a:ahLst/>
            <a:cxnLst/>
            <a:rect l="l" t="t" r="r" b="b"/>
            <a:pathLst>
              <a:path w="7899" h="48768">
                <a:moveTo>
                  <a:pt x="3949" y="48767"/>
                </a:moveTo>
                <a:lnTo>
                  <a:pt x="6134" y="48767"/>
                </a:lnTo>
                <a:lnTo>
                  <a:pt x="7899" y="44818"/>
                </a:lnTo>
                <a:lnTo>
                  <a:pt x="7899" y="3949"/>
                </a:lnTo>
                <a:lnTo>
                  <a:pt x="6134" y="0"/>
                </a:lnTo>
                <a:lnTo>
                  <a:pt x="1765" y="0"/>
                </a:lnTo>
                <a:lnTo>
                  <a:pt x="0" y="3949"/>
                </a:lnTo>
                <a:lnTo>
                  <a:pt x="0" y="47002"/>
                </a:lnTo>
                <a:lnTo>
                  <a:pt x="3949" y="48767"/>
                </a:lnTo>
                <a:close/>
              </a:path>
            </a:pathLst>
          </a:custGeom>
          <a:solidFill>
            <a:srgbClr val="A27821"/>
          </a:solidFill>
        </p:spPr>
        <p:txBody>
          <a:bodyPr wrap="square" lIns="0" tIns="0" rIns="0" bIns="0" rtlCol="0">
            <a:noAutofit/>
          </a:bodyPr>
          <a:lstStyle/>
          <a:p>
            <a:endParaRPr sz="1588" dirty="0"/>
          </a:p>
        </p:txBody>
      </p:sp>
      <p:sp>
        <p:nvSpPr>
          <p:cNvPr id="734" name="object 734"/>
          <p:cNvSpPr/>
          <p:nvPr/>
        </p:nvSpPr>
        <p:spPr>
          <a:xfrm>
            <a:off x="2758567" y="1090904"/>
            <a:ext cx="6970" cy="43031"/>
          </a:xfrm>
          <a:custGeom>
            <a:avLst/>
            <a:gdLst/>
            <a:ahLst/>
            <a:cxnLst/>
            <a:rect l="l" t="t" r="r" b="b"/>
            <a:pathLst>
              <a:path w="7899" h="48768">
                <a:moveTo>
                  <a:pt x="3949" y="48768"/>
                </a:moveTo>
                <a:lnTo>
                  <a:pt x="6134" y="48768"/>
                </a:lnTo>
                <a:lnTo>
                  <a:pt x="7899" y="44818"/>
                </a:lnTo>
                <a:lnTo>
                  <a:pt x="7899" y="3962"/>
                </a:lnTo>
                <a:lnTo>
                  <a:pt x="6134" y="0"/>
                </a:lnTo>
                <a:lnTo>
                  <a:pt x="1765" y="0"/>
                </a:lnTo>
                <a:lnTo>
                  <a:pt x="0" y="3962"/>
                </a:lnTo>
                <a:lnTo>
                  <a:pt x="0" y="47002"/>
                </a:lnTo>
                <a:lnTo>
                  <a:pt x="3949" y="48768"/>
                </a:lnTo>
                <a:close/>
              </a:path>
            </a:pathLst>
          </a:custGeom>
          <a:solidFill>
            <a:srgbClr val="A27821"/>
          </a:solidFill>
        </p:spPr>
        <p:txBody>
          <a:bodyPr wrap="square" lIns="0" tIns="0" rIns="0" bIns="0" rtlCol="0">
            <a:noAutofit/>
          </a:bodyPr>
          <a:lstStyle/>
          <a:p>
            <a:endParaRPr sz="1588" dirty="0"/>
          </a:p>
        </p:txBody>
      </p:sp>
      <p:sp>
        <p:nvSpPr>
          <p:cNvPr id="735" name="object 735"/>
          <p:cNvSpPr/>
          <p:nvPr/>
        </p:nvSpPr>
        <p:spPr>
          <a:xfrm>
            <a:off x="2760893" y="958321"/>
            <a:ext cx="6970" cy="43031"/>
          </a:xfrm>
          <a:custGeom>
            <a:avLst/>
            <a:gdLst/>
            <a:ahLst/>
            <a:cxnLst/>
            <a:rect l="l" t="t" r="r" b="b"/>
            <a:pathLst>
              <a:path w="7899" h="48768">
                <a:moveTo>
                  <a:pt x="3949" y="48768"/>
                </a:moveTo>
                <a:lnTo>
                  <a:pt x="6134" y="48768"/>
                </a:lnTo>
                <a:lnTo>
                  <a:pt x="7899" y="44818"/>
                </a:lnTo>
                <a:lnTo>
                  <a:pt x="7899" y="3949"/>
                </a:lnTo>
                <a:lnTo>
                  <a:pt x="6134" y="0"/>
                </a:lnTo>
                <a:lnTo>
                  <a:pt x="1765" y="0"/>
                </a:lnTo>
                <a:lnTo>
                  <a:pt x="0" y="3949"/>
                </a:lnTo>
                <a:lnTo>
                  <a:pt x="0" y="46990"/>
                </a:lnTo>
                <a:lnTo>
                  <a:pt x="3949" y="48768"/>
                </a:lnTo>
                <a:close/>
              </a:path>
            </a:pathLst>
          </a:custGeom>
          <a:solidFill>
            <a:srgbClr val="A27821"/>
          </a:solidFill>
        </p:spPr>
        <p:txBody>
          <a:bodyPr wrap="square" lIns="0" tIns="0" rIns="0" bIns="0" rtlCol="0">
            <a:noAutofit/>
          </a:bodyPr>
          <a:lstStyle/>
          <a:p>
            <a:endParaRPr sz="1588" dirty="0"/>
          </a:p>
        </p:txBody>
      </p:sp>
      <p:sp>
        <p:nvSpPr>
          <p:cNvPr id="736" name="object 736"/>
          <p:cNvSpPr/>
          <p:nvPr/>
        </p:nvSpPr>
        <p:spPr>
          <a:xfrm>
            <a:off x="2783276" y="1019047"/>
            <a:ext cx="7552" cy="35511"/>
          </a:xfrm>
          <a:custGeom>
            <a:avLst/>
            <a:gdLst/>
            <a:ahLst/>
            <a:cxnLst/>
            <a:rect l="l" t="t" r="r" b="b"/>
            <a:pathLst>
              <a:path w="8559" h="40246">
                <a:moveTo>
                  <a:pt x="4610" y="40246"/>
                </a:moveTo>
                <a:lnTo>
                  <a:pt x="6870" y="40208"/>
                </a:lnTo>
                <a:lnTo>
                  <a:pt x="8559" y="36207"/>
                </a:lnTo>
                <a:lnTo>
                  <a:pt x="7912" y="3924"/>
                </a:lnTo>
                <a:lnTo>
                  <a:pt x="6045" y="0"/>
                </a:lnTo>
                <a:lnTo>
                  <a:pt x="1689" y="88"/>
                </a:lnTo>
                <a:lnTo>
                  <a:pt x="0" y="4089"/>
                </a:lnTo>
                <a:lnTo>
                  <a:pt x="660" y="36372"/>
                </a:lnTo>
                <a:lnTo>
                  <a:pt x="698" y="38531"/>
                </a:lnTo>
                <a:lnTo>
                  <a:pt x="4610" y="40246"/>
                </a:lnTo>
                <a:close/>
              </a:path>
            </a:pathLst>
          </a:custGeom>
          <a:solidFill>
            <a:srgbClr val="A27821"/>
          </a:solidFill>
        </p:spPr>
        <p:txBody>
          <a:bodyPr wrap="square" lIns="0" tIns="0" rIns="0" bIns="0" rtlCol="0">
            <a:noAutofit/>
          </a:bodyPr>
          <a:lstStyle/>
          <a:p>
            <a:endParaRPr sz="1588" dirty="0"/>
          </a:p>
        </p:txBody>
      </p:sp>
      <p:sp>
        <p:nvSpPr>
          <p:cNvPr id="737" name="object 737"/>
          <p:cNvSpPr/>
          <p:nvPr/>
        </p:nvSpPr>
        <p:spPr>
          <a:xfrm>
            <a:off x="2759932" y="1406392"/>
            <a:ext cx="7149" cy="43019"/>
          </a:xfrm>
          <a:custGeom>
            <a:avLst/>
            <a:gdLst/>
            <a:ahLst/>
            <a:cxnLst/>
            <a:rect l="l" t="t" r="r" b="b"/>
            <a:pathLst>
              <a:path w="8102" h="48755">
                <a:moveTo>
                  <a:pt x="4152" y="48755"/>
                </a:moveTo>
                <a:lnTo>
                  <a:pt x="6349" y="48742"/>
                </a:lnTo>
                <a:lnTo>
                  <a:pt x="8102" y="44780"/>
                </a:lnTo>
                <a:lnTo>
                  <a:pt x="7899" y="3924"/>
                </a:lnTo>
                <a:lnTo>
                  <a:pt x="6019" y="139"/>
                </a:lnTo>
                <a:lnTo>
                  <a:pt x="1752" y="0"/>
                </a:lnTo>
                <a:lnTo>
                  <a:pt x="0" y="3962"/>
                </a:lnTo>
                <a:lnTo>
                  <a:pt x="203" y="44818"/>
                </a:lnTo>
                <a:lnTo>
                  <a:pt x="215" y="47002"/>
                </a:lnTo>
                <a:lnTo>
                  <a:pt x="4152" y="48755"/>
                </a:lnTo>
                <a:close/>
              </a:path>
            </a:pathLst>
          </a:custGeom>
          <a:solidFill>
            <a:srgbClr val="A27821"/>
          </a:solidFill>
        </p:spPr>
        <p:txBody>
          <a:bodyPr wrap="square" lIns="0" tIns="0" rIns="0" bIns="0" rtlCol="0">
            <a:noAutofit/>
          </a:bodyPr>
          <a:lstStyle/>
          <a:p>
            <a:endParaRPr sz="1588" dirty="0"/>
          </a:p>
        </p:txBody>
      </p:sp>
      <p:sp>
        <p:nvSpPr>
          <p:cNvPr id="738" name="object 738"/>
          <p:cNvSpPr/>
          <p:nvPr/>
        </p:nvSpPr>
        <p:spPr>
          <a:xfrm>
            <a:off x="2753391" y="1569160"/>
            <a:ext cx="7418" cy="43075"/>
          </a:xfrm>
          <a:custGeom>
            <a:avLst/>
            <a:gdLst/>
            <a:ahLst/>
            <a:cxnLst/>
            <a:rect l="l" t="t" r="r" b="b"/>
            <a:pathLst>
              <a:path w="8407" h="48818">
                <a:moveTo>
                  <a:pt x="3975" y="48818"/>
                </a:moveTo>
                <a:lnTo>
                  <a:pt x="6134" y="48818"/>
                </a:lnTo>
                <a:lnTo>
                  <a:pt x="7924" y="44907"/>
                </a:lnTo>
                <a:lnTo>
                  <a:pt x="8407" y="4051"/>
                </a:lnTo>
                <a:lnTo>
                  <a:pt x="6680" y="76"/>
                </a:lnTo>
                <a:lnTo>
                  <a:pt x="2324" y="0"/>
                </a:lnTo>
                <a:lnTo>
                  <a:pt x="495" y="3962"/>
                </a:lnTo>
                <a:lnTo>
                  <a:pt x="25" y="44818"/>
                </a:lnTo>
                <a:lnTo>
                  <a:pt x="0" y="47002"/>
                </a:lnTo>
                <a:lnTo>
                  <a:pt x="3975" y="48818"/>
                </a:lnTo>
                <a:close/>
              </a:path>
            </a:pathLst>
          </a:custGeom>
          <a:solidFill>
            <a:srgbClr val="A27821"/>
          </a:solidFill>
        </p:spPr>
        <p:txBody>
          <a:bodyPr wrap="square" lIns="0" tIns="0" rIns="0" bIns="0" rtlCol="0">
            <a:noAutofit/>
          </a:bodyPr>
          <a:lstStyle/>
          <a:p>
            <a:endParaRPr sz="1588" dirty="0"/>
          </a:p>
        </p:txBody>
      </p:sp>
      <p:sp>
        <p:nvSpPr>
          <p:cNvPr id="739" name="object 739"/>
          <p:cNvSpPr/>
          <p:nvPr/>
        </p:nvSpPr>
        <p:spPr>
          <a:xfrm>
            <a:off x="2791125" y="1509313"/>
            <a:ext cx="7160" cy="45630"/>
          </a:xfrm>
          <a:custGeom>
            <a:avLst/>
            <a:gdLst/>
            <a:ahLst/>
            <a:cxnLst/>
            <a:rect l="l" t="t" r="r" b="b"/>
            <a:pathLst>
              <a:path w="8115" h="51714">
                <a:moveTo>
                  <a:pt x="4165" y="51714"/>
                </a:moveTo>
                <a:lnTo>
                  <a:pt x="6362" y="51701"/>
                </a:lnTo>
                <a:lnTo>
                  <a:pt x="8115" y="47739"/>
                </a:lnTo>
                <a:lnTo>
                  <a:pt x="7912" y="3924"/>
                </a:lnTo>
                <a:lnTo>
                  <a:pt x="6134" y="0"/>
                </a:lnTo>
                <a:lnTo>
                  <a:pt x="1752" y="0"/>
                </a:lnTo>
                <a:lnTo>
                  <a:pt x="0" y="3962"/>
                </a:lnTo>
                <a:lnTo>
                  <a:pt x="215" y="47777"/>
                </a:lnTo>
                <a:lnTo>
                  <a:pt x="215" y="49949"/>
                </a:lnTo>
                <a:lnTo>
                  <a:pt x="4165" y="51714"/>
                </a:lnTo>
                <a:close/>
              </a:path>
            </a:pathLst>
          </a:custGeom>
          <a:solidFill>
            <a:srgbClr val="A27821"/>
          </a:solidFill>
        </p:spPr>
        <p:txBody>
          <a:bodyPr wrap="square" lIns="0" tIns="0" rIns="0" bIns="0" rtlCol="0">
            <a:noAutofit/>
          </a:bodyPr>
          <a:lstStyle/>
          <a:p>
            <a:endParaRPr sz="1588" dirty="0"/>
          </a:p>
        </p:txBody>
      </p:sp>
      <p:sp>
        <p:nvSpPr>
          <p:cNvPr id="740" name="object 740"/>
          <p:cNvSpPr/>
          <p:nvPr/>
        </p:nvSpPr>
        <p:spPr>
          <a:xfrm>
            <a:off x="2673028" y="1883114"/>
            <a:ext cx="150044" cy="38972"/>
          </a:xfrm>
          <a:custGeom>
            <a:avLst/>
            <a:gdLst/>
            <a:ahLst/>
            <a:cxnLst/>
            <a:rect l="l" t="t" r="r" b="b"/>
            <a:pathLst>
              <a:path w="170050" h="44168">
                <a:moveTo>
                  <a:pt x="161186" y="4394"/>
                </a:moveTo>
                <a:lnTo>
                  <a:pt x="147972" y="0"/>
                </a:lnTo>
                <a:lnTo>
                  <a:pt x="22065" y="0"/>
                </a:lnTo>
                <a:lnTo>
                  <a:pt x="15541" y="983"/>
                </a:lnTo>
                <a:lnTo>
                  <a:pt x="4394" y="8861"/>
                </a:lnTo>
                <a:lnTo>
                  <a:pt x="0" y="22075"/>
                </a:lnTo>
                <a:lnTo>
                  <a:pt x="983" y="28628"/>
                </a:lnTo>
                <a:lnTo>
                  <a:pt x="8861" y="39775"/>
                </a:lnTo>
                <a:lnTo>
                  <a:pt x="22082" y="44168"/>
                </a:lnTo>
                <a:lnTo>
                  <a:pt x="147965" y="44168"/>
                </a:lnTo>
                <a:lnTo>
                  <a:pt x="154506" y="43183"/>
                </a:lnTo>
                <a:lnTo>
                  <a:pt x="165653" y="35309"/>
                </a:lnTo>
                <a:lnTo>
                  <a:pt x="170050" y="22082"/>
                </a:lnTo>
                <a:lnTo>
                  <a:pt x="169064" y="15541"/>
                </a:lnTo>
                <a:lnTo>
                  <a:pt x="161186" y="4394"/>
                </a:lnTo>
                <a:close/>
              </a:path>
            </a:pathLst>
          </a:custGeom>
          <a:solidFill>
            <a:srgbClr val="28825F">
              <a:alpha val="30000"/>
            </a:srgbClr>
          </a:solidFill>
        </p:spPr>
        <p:txBody>
          <a:bodyPr wrap="square" lIns="0" tIns="0" rIns="0" bIns="0" rtlCol="0">
            <a:noAutofit/>
          </a:bodyPr>
          <a:lstStyle/>
          <a:p>
            <a:endParaRPr sz="1588" dirty="0"/>
          </a:p>
        </p:txBody>
      </p:sp>
      <p:sp>
        <p:nvSpPr>
          <p:cNvPr id="741" name="object 741"/>
          <p:cNvSpPr/>
          <p:nvPr/>
        </p:nvSpPr>
        <p:spPr>
          <a:xfrm>
            <a:off x="2841905" y="1711641"/>
            <a:ext cx="98724" cy="66249"/>
          </a:xfrm>
          <a:custGeom>
            <a:avLst/>
            <a:gdLst/>
            <a:ahLst/>
            <a:cxnLst/>
            <a:rect l="l" t="t" r="r" b="b"/>
            <a:pathLst>
              <a:path w="111887" h="75082">
                <a:moveTo>
                  <a:pt x="66255" y="9575"/>
                </a:moveTo>
                <a:lnTo>
                  <a:pt x="60779" y="20586"/>
                </a:lnTo>
                <a:lnTo>
                  <a:pt x="55603" y="35047"/>
                </a:lnTo>
                <a:lnTo>
                  <a:pt x="51425" y="49366"/>
                </a:lnTo>
                <a:lnTo>
                  <a:pt x="48941" y="59949"/>
                </a:lnTo>
                <a:lnTo>
                  <a:pt x="48707" y="60645"/>
                </a:lnTo>
                <a:lnTo>
                  <a:pt x="47378" y="51961"/>
                </a:lnTo>
                <a:lnTo>
                  <a:pt x="44881" y="38856"/>
                </a:lnTo>
                <a:lnTo>
                  <a:pt x="41493" y="24034"/>
                </a:lnTo>
                <a:lnTo>
                  <a:pt x="37492" y="10199"/>
                </a:lnTo>
                <a:lnTo>
                  <a:pt x="33121" y="0"/>
                </a:lnTo>
                <a:lnTo>
                  <a:pt x="31313" y="12530"/>
                </a:lnTo>
                <a:lnTo>
                  <a:pt x="30279" y="27571"/>
                </a:lnTo>
                <a:lnTo>
                  <a:pt x="30019" y="42575"/>
                </a:lnTo>
                <a:lnTo>
                  <a:pt x="30536" y="54992"/>
                </a:lnTo>
                <a:lnTo>
                  <a:pt x="31661" y="61836"/>
                </a:lnTo>
                <a:lnTo>
                  <a:pt x="30012" y="60774"/>
                </a:lnTo>
                <a:lnTo>
                  <a:pt x="23655" y="53278"/>
                </a:lnTo>
                <a:lnTo>
                  <a:pt x="14541" y="42463"/>
                </a:lnTo>
                <a:lnTo>
                  <a:pt x="4621" y="31444"/>
                </a:lnTo>
                <a:lnTo>
                  <a:pt x="0" y="26860"/>
                </a:lnTo>
                <a:lnTo>
                  <a:pt x="2787" y="41217"/>
                </a:lnTo>
                <a:lnTo>
                  <a:pt x="6955" y="54205"/>
                </a:lnTo>
                <a:lnTo>
                  <a:pt x="13049" y="65181"/>
                </a:lnTo>
                <a:lnTo>
                  <a:pt x="21614" y="73505"/>
                </a:lnTo>
                <a:lnTo>
                  <a:pt x="24180" y="75082"/>
                </a:lnTo>
                <a:lnTo>
                  <a:pt x="78765" y="75082"/>
                </a:lnTo>
                <a:lnTo>
                  <a:pt x="90768" y="69315"/>
                </a:lnTo>
                <a:lnTo>
                  <a:pt x="101750" y="60433"/>
                </a:lnTo>
                <a:lnTo>
                  <a:pt x="109834" y="50780"/>
                </a:lnTo>
                <a:lnTo>
                  <a:pt x="111886" y="47116"/>
                </a:lnTo>
                <a:lnTo>
                  <a:pt x="99986" y="48831"/>
                </a:lnTo>
                <a:lnTo>
                  <a:pt x="88069" y="54468"/>
                </a:lnTo>
                <a:lnTo>
                  <a:pt x="77165" y="61754"/>
                </a:lnTo>
                <a:lnTo>
                  <a:pt x="72148" y="65506"/>
                </a:lnTo>
                <a:lnTo>
                  <a:pt x="79122" y="55950"/>
                </a:lnTo>
                <a:lnTo>
                  <a:pt x="87759" y="44458"/>
                </a:lnTo>
                <a:lnTo>
                  <a:pt x="94627" y="32994"/>
                </a:lnTo>
                <a:lnTo>
                  <a:pt x="96431" y="27241"/>
                </a:lnTo>
                <a:lnTo>
                  <a:pt x="84612" y="32900"/>
                </a:lnTo>
                <a:lnTo>
                  <a:pt x="74093" y="42020"/>
                </a:lnTo>
                <a:lnTo>
                  <a:pt x="66132" y="52382"/>
                </a:lnTo>
                <a:lnTo>
                  <a:pt x="63309" y="57784"/>
                </a:lnTo>
                <a:lnTo>
                  <a:pt x="65770" y="45748"/>
                </a:lnTo>
                <a:lnTo>
                  <a:pt x="67337" y="32187"/>
                </a:lnTo>
                <a:lnTo>
                  <a:pt x="67540" y="19059"/>
                </a:lnTo>
                <a:lnTo>
                  <a:pt x="66255" y="9575"/>
                </a:lnTo>
                <a:close/>
              </a:path>
            </a:pathLst>
          </a:custGeom>
          <a:solidFill>
            <a:srgbClr val="6E9E16"/>
          </a:solidFill>
        </p:spPr>
        <p:txBody>
          <a:bodyPr wrap="square" lIns="0" tIns="0" rIns="0" bIns="0" rtlCol="0">
            <a:noAutofit/>
          </a:bodyPr>
          <a:lstStyle/>
          <a:p>
            <a:endParaRPr sz="1588" dirty="0"/>
          </a:p>
        </p:txBody>
      </p:sp>
      <p:sp>
        <p:nvSpPr>
          <p:cNvPr id="742" name="object 742"/>
          <p:cNvSpPr/>
          <p:nvPr/>
        </p:nvSpPr>
        <p:spPr>
          <a:xfrm>
            <a:off x="1978843" y="1852944"/>
            <a:ext cx="773779" cy="66814"/>
          </a:xfrm>
          <a:custGeom>
            <a:avLst/>
            <a:gdLst/>
            <a:ahLst/>
            <a:cxnLst/>
            <a:rect l="l" t="t" r="r" b="b"/>
            <a:pathLst>
              <a:path w="876950" h="75723">
                <a:moveTo>
                  <a:pt x="876950" y="75723"/>
                </a:moveTo>
                <a:lnTo>
                  <a:pt x="810306" y="0"/>
                </a:lnTo>
                <a:lnTo>
                  <a:pt x="54516" y="0"/>
                </a:lnTo>
                <a:lnTo>
                  <a:pt x="0" y="75723"/>
                </a:lnTo>
                <a:lnTo>
                  <a:pt x="876950" y="75723"/>
                </a:lnTo>
                <a:close/>
              </a:path>
            </a:pathLst>
          </a:custGeom>
          <a:solidFill>
            <a:srgbClr val="28825F">
              <a:alpha val="30000"/>
            </a:srgbClr>
          </a:solidFill>
        </p:spPr>
        <p:txBody>
          <a:bodyPr wrap="square" lIns="0" tIns="0" rIns="0" bIns="0" rtlCol="0">
            <a:noAutofit/>
          </a:bodyPr>
          <a:lstStyle/>
          <a:p>
            <a:endParaRPr sz="1588" dirty="0"/>
          </a:p>
        </p:txBody>
      </p:sp>
      <p:sp>
        <p:nvSpPr>
          <p:cNvPr id="743" name="object 743"/>
          <p:cNvSpPr/>
          <p:nvPr/>
        </p:nvSpPr>
        <p:spPr>
          <a:xfrm>
            <a:off x="2036831" y="1430957"/>
            <a:ext cx="0" cy="427941"/>
          </a:xfrm>
          <a:custGeom>
            <a:avLst/>
            <a:gdLst/>
            <a:ahLst/>
            <a:cxnLst/>
            <a:rect l="l" t="t" r="r" b="b"/>
            <a:pathLst>
              <a:path h="485000">
                <a:moveTo>
                  <a:pt x="0" y="0"/>
                </a:moveTo>
                <a:lnTo>
                  <a:pt x="0" y="485000"/>
                </a:lnTo>
              </a:path>
            </a:pathLst>
          </a:custGeom>
          <a:ln w="19723">
            <a:solidFill>
              <a:srgbClr val="605C55"/>
            </a:solidFill>
          </a:ln>
        </p:spPr>
        <p:txBody>
          <a:bodyPr wrap="square" lIns="0" tIns="0" rIns="0" bIns="0" rtlCol="0">
            <a:noAutofit/>
          </a:bodyPr>
          <a:lstStyle/>
          <a:p>
            <a:endParaRPr sz="1588" dirty="0"/>
          </a:p>
        </p:txBody>
      </p:sp>
      <p:sp>
        <p:nvSpPr>
          <p:cNvPr id="744" name="object 744"/>
          <p:cNvSpPr/>
          <p:nvPr/>
        </p:nvSpPr>
        <p:spPr>
          <a:xfrm>
            <a:off x="2001163" y="1729437"/>
            <a:ext cx="0" cy="179070"/>
          </a:xfrm>
          <a:custGeom>
            <a:avLst/>
            <a:gdLst/>
            <a:ahLst/>
            <a:cxnLst/>
            <a:rect l="l" t="t" r="r" b="b"/>
            <a:pathLst>
              <a:path h="202946">
                <a:moveTo>
                  <a:pt x="0" y="0"/>
                </a:moveTo>
                <a:lnTo>
                  <a:pt x="0" y="202946"/>
                </a:lnTo>
              </a:path>
            </a:pathLst>
          </a:custGeom>
          <a:ln w="19723">
            <a:solidFill>
              <a:srgbClr val="605C55"/>
            </a:solidFill>
          </a:ln>
        </p:spPr>
        <p:txBody>
          <a:bodyPr wrap="square" lIns="0" tIns="0" rIns="0" bIns="0" rtlCol="0">
            <a:noAutofit/>
          </a:bodyPr>
          <a:lstStyle/>
          <a:p>
            <a:endParaRPr sz="1588" dirty="0"/>
          </a:p>
        </p:txBody>
      </p:sp>
      <p:sp>
        <p:nvSpPr>
          <p:cNvPr id="745" name="object 745"/>
          <p:cNvSpPr/>
          <p:nvPr/>
        </p:nvSpPr>
        <p:spPr>
          <a:xfrm>
            <a:off x="2715174" y="1729437"/>
            <a:ext cx="0" cy="179070"/>
          </a:xfrm>
          <a:custGeom>
            <a:avLst/>
            <a:gdLst/>
            <a:ahLst/>
            <a:cxnLst/>
            <a:rect l="l" t="t" r="r" b="b"/>
            <a:pathLst>
              <a:path h="202946">
                <a:moveTo>
                  <a:pt x="0" y="0"/>
                </a:moveTo>
                <a:lnTo>
                  <a:pt x="0" y="202946"/>
                </a:lnTo>
              </a:path>
            </a:pathLst>
          </a:custGeom>
          <a:ln w="19735">
            <a:solidFill>
              <a:srgbClr val="605C55"/>
            </a:solidFill>
          </a:ln>
        </p:spPr>
        <p:txBody>
          <a:bodyPr wrap="square" lIns="0" tIns="0" rIns="0" bIns="0" rtlCol="0">
            <a:noAutofit/>
          </a:bodyPr>
          <a:lstStyle/>
          <a:p>
            <a:endParaRPr sz="1588" dirty="0"/>
          </a:p>
        </p:txBody>
      </p:sp>
      <p:sp>
        <p:nvSpPr>
          <p:cNvPr id="746" name="object 746"/>
          <p:cNvSpPr/>
          <p:nvPr/>
        </p:nvSpPr>
        <p:spPr>
          <a:xfrm>
            <a:off x="2685719" y="1430957"/>
            <a:ext cx="0" cy="427941"/>
          </a:xfrm>
          <a:custGeom>
            <a:avLst/>
            <a:gdLst/>
            <a:ahLst/>
            <a:cxnLst/>
            <a:rect l="l" t="t" r="r" b="b"/>
            <a:pathLst>
              <a:path h="485000">
                <a:moveTo>
                  <a:pt x="0" y="0"/>
                </a:moveTo>
                <a:lnTo>
                  <a:pt x="0" y="485000"/>
                </a:lnTo>
              </a:path>
            </a:pathLst>
          </a:custGeom>
          <a:ln w="19723">
            <a:solidFill>
              <a:srgbClr val="605C55"/>
            </a:solidFill>
          </a:ln>
        </p:spPr>
        <p:txBody>
          <a:bodyPr wrap="square" lIns="0" tIns="0" rIns="0" bIns="0" rtlCol="0">
            <a:noAutofit/>
          </a:bodyPr>
          <a:lstStyle/>
          <a:p>
            <a:endParaRPr sz="1588" dirty="0"/>
          </a:p>
        </p:txBody>
      </p:sp>
      <p:sp>
        <p:nvSpPr>
          <p:cNvPr id="747" name="object 747"/>
          <p:cNvSpPr/>
          <p:nvPr/>
        </p:nvSpPr>
        <p:spPr>
          <a:xfrm>
            <a:off x="2005438" y="1440264"/>
            <a:ext cx="704704" cy="0"/>
          </a:xfrm>
          <a:custGeom>
            <a:avLst/>
            <a:gdLst/>
            <a:ahLst/>
            <a:cxnLst/>
            <a:rect l="l" t="t" r="r" b="b"/>
            <a:pathLst>
              <a:path w="798664">
                <a:moveTo>
                  <a:pt x="0" y="0"/>
                </a:moveTo>
                <a:lnTo>
                  <a:pt x="798664" y="0"/>
                </a:lnTo>
              </a:path>
            </a:pathLst>
          </a:custGeom>
          <a:ln w="43446">
            <a:solidFill>
              <a:srgbClr val="F9E7AE"/>
            </a:solidFill>
          </a:ln>
        </p:spPr>
        <p:txBody>
          <a:bodyPr wrap="square" lIns="0" tIns="0" rIns="0" bIns="0" rtlCol="0">
            <a:noAutofit/>
          </a:bodyPr>
          <a:lstStyle/>
          <a:p>
            <a:endParaRPr sz="1588" dirty="0"/>
          </a:p>
        </p:txBody>
      </p:sp>
      <p:sp>
        <p:nvSpPr>
          <p:cNvPr id="748" name="object 748"/>
          <p:cNvSpPr/>
          <p:nvPr/>
        </p:nvSpPr>
        <p:spPr>
          <a:xfrm>
            <a:off x="2005438" y="1491430"/>
            <a:ext cx="704704" cy="0"/>
          </a:xfrm>
          <a:custGeom>
            <a:avLst/>
            <a:gdLst/>
            <a:ahLst/>
            <a:cxnLst/>
            <a:rect l="l" t="t" r="r" b="b"/>
            <a:pathLst>
              <a:path w="798664">
                <a:moveTo>
                  <a:pt x="0" y="0"/>
                </a:moveTo>
                <a:lnTo>
                  <a:pt x="798664" y="0"/>
                </a:lnTo>
              </a:path>
            </a:pathLst>
          </a:custGeom>
          <a:ln w="43446">
            <a:solidFill>
              <a:srgbClr val="F9E7AE"/>
            </a:solidFill>
          </a:ln>
        </p:spPr>
        <p:txBody>
          <a:bodyPr wrap="square" lIns="0" tIns="0" rIns="0" bIns="0" rtlCol="0">
            <a:noAutofit/>
          </a:bodyPr>
          <a:lstStyle/>
          <a:p>
            <a:endParaRPr sz="1588" dirty="0"/>
          </a:p>
        </p:txBody>
      </p:sp>
      <p:sp>
        <p:nvSpPr>
          <p:cNvPr id="749" name="object 749"/>
          <p:cNvSpPr/>
          <p:nvPr/>
        </p:nvSpPr>
        <p:spPr>
          <a:xfrm>
            <a:off x="2005438" y="1542596"/>
            <a:ext cx="704704" cy="0"/>
          </a:xfrm>
          <a:custGeom>
            <a:avLst/>
            <a:gdLst/>
            <a:ahLst/>
            <a:cxnLst/>
            <a:rect l="l" t="t" r="r" b="b"/>
            <a:pathLst>
              <a:path w="798664">
                <a:moveTo>
                  <a:pt x="0" y="0"/>
                </a:moveTo>
                <a:lnTo>
                  <a:pt x="798664" y="0"/>
                </a:lnTo>
              </a:path>
            </a:pathLst>
          </a:custGeom>
          <a:ln w="43446">
            <a:solidFill>
              <a:srgbClr val="F9E7AE"/>
            </a:solidFill>
          </a:ln>
        </p:spPr>
        <p:txBody>
          <a:bodyPr wrap="square" lIns="0" tIns="0" rIns="0" bIns="0" rtlCol="0">
            <a:noAutofit/>
          </a:bodyPr>
          <a:lstStyle/>
          <a:p>
            <a:endParaRPr sz="1588" dirty="0"/>
          </a:p>
        </p:txBody>
      </p:sp>
      <p:sp>
        <p:nvSpPr>
          <p:cNvPr id="750" name="object 750"/>
          <p:cNvSpPr/>
          <p:nvPr/>
        </p:nvSpPr>
        <p:spPr>
          <a:xfrm>
            <a:off x="2005438" y="1593751"/>
            <a:ext cx="704704" cy="0"/>
          </a:xfrm>
          <a:custGeom>
            <a:avLst/>
            <a:gdLst/>
            <a:ahLst/>
            <a:cxnLst/>
            <a:rect l="l" t="t" r="r" b="b"/>
            <a:pathLst>
              <a:path w="798664">
                <a:moveTo>
                  <a:pt x="0" y="0"/>
                </a:moveTo>
                <a:lnTo>
                  <a:pt x="798664" y="0"/>
                </a:lnTo>
              </a:path>
            </a:pathLst>
          </a:custGeom>
          <a:ln w="43446">
            <a:solidFill>
              <a:srgbClr val="F9E7AE"/>
            </a:solidFill>
          </a:ln>
        </p:spPr>
        <p:txBody>
          <a:bodyPr wrap="square" lIns="0" tIns="0" rIns="0" bIns="0" rtlCol="0">
            <a:noAutofit/>
          </a:bodyPr>
          <a:lstStyle/>
          <a:p>
            <a:endParaRPr sz="1588" dirty="0"/>
          </a:p>
        </p:txBody>
      </p:sp>
      <p:sp>
        <p:nvSpPr>
          <p:cNvPr id="751" name="object 751"/>
          <p:cNvSpPr/>
          <p:nvPr/>
        </p:nvSpPr>
        <p:spPr>
          <a:xfrm>
            <a:off x="2005438" y="1644922"/>
            <a:ext cx="704704" cy="0"/>
          </a:xfrm>
          <a:custGeom>
            <a:avLst/>
            <a:gdLst/>
            <a:ahLst/>
            <a:cxnLst/>
            <a:rect l="l" t="t" r="r" b="b"/>
            <a:pathLst>
              <a:path w="798664">
                <a:moveTo>
                  <a:pt x="0" y="0"/>
                </a:moveTo>
                <a:lnTo>
                  <a:pt x="798664" y="0"/>
                </a:lnTo>
              </a:path>
            </a:pathLst>
          </a:custGeom>
          <a:ln w="43433">
            <a:solidFill>
              <a:srgbClr val="F9E7AE"/>
            </a:solidFill>
          </a:ln>
        </p:spPr>
        <p:txBody>
          <a:bodyPr wrap="square" lIns="0" tIns="0" rIns="0" bIns="0" rtlCol="0">
            <a:noAutofit/>
          </a:bodyPr>
          <a:lstStyle/>
          <a:p>
            <a:endParaRPr sz="1588" dirty="0"/>
          </a:p>
        </p:txBody>
      </p:sp>
      <p:sp>
        <p:nvSpPr>
          <p:cNvPr id="752" name="object 752"/>
          <p:cNvSpPr/>
          <p:nvPr/>
        </p:nvSpPr>
        <p:spPr>
          <a:xfrm>
            <a:off x="1968220" y="1677484"/>
            <a:ext cx="779134" cy="37214"/>
          </a:xfrm>
          <a:custGeom>
            <a:avLst/>
            <a:gdLst/>
            <a:ahLst/>
            <a:cxnLst/>
            <a:rect l="l" t="t" r="r" b="b"/>
            <a:pathLst>
              <a:path w="883018" h="42176">
                <a:moveTo>
                  <a:pt x="883018" y="42176"/>
                </a:moveTo>
                <a:lnTo>
                  <a:pt x="840841" y="0"/>
                </a:lnTo>
                <a:lnTo>
                  <a:pt x="42176" y="0"/>
                </a:lnTo>
                <a:lnTo>
                  <a:pt x="0" y="42176"/>
                </a:lnTo>
                <a:lnTo>
                  <a:pt x="883018" y="42176"/>
                </a:lnTo>
                <a:close/>
              </a:path>
            </a:pathLst>
          </a:custGeom>
          <a:solidFill>
            <a:srgbClr val="FFF4D3"/>
          </a:solidFill>
        </p:spPr>
        <p:txBody>
          <a:bodyPr wrap="square" lIns="0" tIns="0" rIns="0" bIns="0" rtlCol="0">
            <a:noAutofit/>
          </a:bodyPr>
          <a:lstStyle/>
          <a:p>
            <a:endParaRPr sz="1588" dirty="0"/>
          </a:p>
        </p:txBody>
      </p:sp>
      <p:sp>
        <p:nvSpPr>
          <p:cNvPr id="753" name="object 753"/>
          <p:cNvSpPr/>
          <p:nvPr/>
        </p:nvSpPr>
        <p:spPr>
          <a:xfrm>
            <a:off x="1968223" y="1729426"/>
            <a:ext cx="779134" cy="0"/>
          </a:xfrm>
          <a:custGeom>
            <a:avLst/>
            <a:gdLst/>
            <a:ahLst/>
            <a:cxnLst/>
            <a:rect l="l" t="t" r="r" b="b"/>
            <a:pathLst>
              <a:path w="883018">
                <a:moveTo>
                  <a:pt x="0" y="0"/>
                </a:moveTo>
                <a:lnTo>
                  <a:pt x="883018" y="0"/>
                </a:lnTo>
              </a:path>
            </a:pathLst>
          </a:custGeom>
          <a:ln w="34645">
            <a:solidFill>
              <a:srgbClr val="F9D46C"/>
            </a:solidFill>
          </a:ln>
        </p:spPr>
        <p:txBody>
          <a:bodyPr wrap="square" lIns="0" tIns="0" rIns="0" bIns="0" rtlCol="0">
            <a:noAutofit/>
          </a:bodyPr>
          <a:lstStyle/>
          <a:p>
            <a:endParaRPr sz="1588" dirty="0"/>
          </a:p>
        </p:txBody>
      </p:sp>
      <p:sp>
        <p:nvSpPr>
          <p:cNvPr id="159" name="object 159"/>
          <p:cNvSpPr/>
          <p:nvPr/>
        </p:nvSpPr>
        <p:spPr>
          <a:xfrm>
            <a:off x="2061882" y="2547658"/>
            <a:ext cx="7840341" cy="261320"/>
          </a:xfrm>
          <a:custGeom>
            <a:avLst/>
            <a:gdLst/>
            <a:ahLst/>
            <a:cxnLst/>
            <a:rect l="l" t="t" r="r" b="b"/>
            <a:pathLst>
              <a:path w="8885720" h="296163">
                <a:moveTo>
                  <a:pt x="0" y="296163"/>
                </a:moveTo>
                <a:lnTo>
                  <a:pt x="8885720" y="296163"/>
                </a:lnTo>
                <a:lnTo>
                  <a:pt x="8885720" y="0"/>
                </a:lnTo>
                <a:lnTo>
                  <a:pt x="0" y="0"/>
                </a:lnTo>
                <a:lnTo>
                  <a:pt x="0" y="296163"/>
                </a:lnTo>
                <a:close/>
              </a:path>
            </a:pathLst>
          </a:custGeom>
          <a:solidFill>
            <a:srgbClr val="EBEDEF"/>
          </a:solidFill>
        </p:spPr>
        <p:txBody>
          <a:bodyPr wrap="square" lIns="0" tIns="0" rIns="0" bIns="0" rtlCol="0">
            <a:noAutofit/>
          </a:bodyPr>
          <a:lstStyle/>
          <a:p>
            <a:endParaRPr sz="1588" dirty="0"/>
          </a:p>
        </p:txBody>
      </p:sp>
      <p:sp>
        <p:nvSpPr>
          <p:cNvPr id="160" name="object 160"/>
          <p:cNvSpPr/>
          <p:nvPr/>
        </p:nvSpPr>
        <p:spPr>
          <a:xfrm>
            <a:off x="9320851" y="2553698"/>
            <a:ext cx="1086029" cy="1080011"/>
          </a:xfrm>
          <a:custGeom>
            <a:avLst/>
            <a:gdLst/>
            <a:ahLst/>
            <a:cxnLst/>
            <a:rect l="l" t="t" r="r" b="b"/>
            <a:pathLst>
              <a:path w="1230833" h="1224013">
                <a:moveTo>
                  <a:pt x="665723" y="2026"/>
                </a:moveTo>
                <a:lnTo>
                  <a:pt x="615416" y="0"/>
                </a:lnTo>
                <a:lnTo>
                  <a:pt x="565110" y="2026"/>
                </a:lnTo>
                <a:lnTo>
                  <a:pt x="515919" y="8001"/>
                </a:lnTo>
                <a:lnTo>
                  <a:pt x="468000" y="17768"/>
                </a:lnTo>
                <a:lnTo>
                  <a:pt x="421511" y="31169"/>
                </a:lnTo>
                <a:lnTo>
                  <a:pt x="376607" y="48049"/>
                </a:lnTo>
                <a:lnTo>
                  <a:pt x="333447" y="68250"/>
                </a:lnTo>
                <a:lnTo>
                  <a:pt x="292186" y="91616"/>
                </a:lnTo>
                <a:lnTo>
                  <a:pt x="252981" y="117990"/>
                </a:lnTo>
                <a:lnTo>
                  <a:pt x="215990" y="147214"/>
                </a:lnTo>
                <a:lnTo>
                  <a:pt x="181368" y="179133"/>
                </a:lnTo>
                <a:lnTo>
                  <a:pt x="149274" y="213589"/>
                </a:lnTo>
                <a:lnTo>
                  <a:pt x="119863" y="250426"/>
                </a:lnTo>
                <a:lnTo>
                  <a:pt x="93292" y="289487"/>
                </a:lnTo>
                <a:lnTo>
                  <a:pt x="69718" y="330615"/>
                </a:lnTo>
                <a:lnTo>
                  <a:pt x="49299" y="373653"/>
                </a:lnTo>
                <a:lnTo>
                  <a:pt x="32190" y="418445"/>
                </a:lnTo>
                <a:lnTo>
                  <a:pt x="18549" y="464834"/>
                </a:lnTo>
                <a:lnTo>
                  <a:pt x="8532" y="512662"/>
                </a:lnTo>
                <a:lnTo>
                  <a:pt x="2297" y="561774"/>
                </a:lnTo>
                <a:lnTo>
                  <a:pt x="0" y="612013"/>
                </a:lnTo>
                <a:lnTo>
                  <a:pt x="2297" y="662249"/>
                </a:lnTo>
                <a:lnTo>
                  <a:pt x="8532" y="711359"/>
                </a:lnTo>
                <a:lnTo>
                  <a:pt x="18549" y="759186"/>
                </a:lnTo>
                <a:lnTo>
                  <a:pt x="32190" y="805574"/>
                </a:lnTo>
                <a:lnTo>
                  <a:pt x="49299" y="850364"/>
                </a:lnTo>
                <a:lnTo>
                  <a:pt x="69718" y="893402"/>
                </a:lnTo>
                <a:lnTo>
                  <a:pt x="93292" y="934529"/>
                </a:lnTo>
                <a:lnTo>
                  <a:pt x="119863" y="973589"/>
                </a:lnTo>
                <a:lnTo>
                  <a:pt x="149274" y="1010425"/>
                </a:lnTo>
                <a:lnTo>
                  <a:pt x="181368" y="1044881"/>
                </a:lnTo>
                <a:lnTo>
                  <a:pt x="215990" y="1076799"/>
                </a:lnTo>
                <a:lnTo>
                  <a:pt x="252981" y="1106024"/>
                </a:lnTo>
                <a:lnTo>
                  <a:pt x="292186" y="1132397"/>
                </a:lnTo>
                <a:lnTo>
                  <a:pt x="333447" y="1155762"/>
                </a:lnTo>
                <a:lnTo>
                  <a:pt x="376607" y="1175963"/>
                </a:lnTo>
                <a:lnTo>
                  <a:pt x="421511" y="1192843"/>
                </a:lnTo>
                <a:lnTo>
                  <a:pt x="468000" y="1206245"/>
                </a:lnTo>
                <a:lnTo>
                  <a:pt x="515919" y="1216011"/>
                </a:lnTo>
                <a:lnTo>
                  <a:pt x="565110" y="1221986"/>
                </a:lnTo>
                <a:lnTo>
                  <a:pt x="615416" y="1224013"/>
                </a:lnTo>
                <a:lnTo>
                  <a:pt x="665723" y="1221986"/>
                </a:lnTo>
                <a:lnTo>
                  <a:pt x="714914" y="1216011"/>
                </a:lnTo>
                <a:lnTo>
                  <a:pt x="762832" y="1206245"/>
                </a:lnTo>
                <a:lnTo>
                  <a:pt x="809322" y="1192843"/>
                </a:lnTo>
                <a:lnTo>
                  <a:pt x="854225" y="1175963"/>
                </a:lnTo>
                <a:lnTo>
                  <a:pt x="897386" y="1155762"/>
                </a:lnTo>
                <a:lnTo>
                  <a:pt x="938647" y="1132397"/>
                </a:lnTo>
                <a:lnTo>
                  <a:pt x="977851" y="1106024"/>
                </a:lnTo>
                <a:lnTo>
                  <a:pt x="1014843" y="1076799"/>
                </a:lnTo>
                <a:lnTo>
                  <a:pt x="1049464" y="1044881"/>
                </a:lnTo>
                <a:lnTo>
                  <a:pt x="1081559" y="1010425"/>
                </a:lnTo>
                <a:lnTo>
                  <a:pt x="1110970" y="973589"/>
                </a:lnTo>
                <a:lnTo>
                  <a:pt x="1137540" y="934529"/>
                </a:lnTo>
                <a:lnTo>
                  <a:pt x="1161114" y="893402"/>
                </a:lnTo>
                <a:lnTo>
                  <a:pt x="1181533" y="850364"/>
                </a:lnTo>
                <a:lnTo>
                  <a:pt x="1198642" y="805574"/>
                </a:lnTo>
                <a:lnTo>
                  <a:pt x="1212283" y="759186"/>
                </a:lnTo>
                <a:lnTo>
                  <a:pt x="1222300" y="711359"/>
                </a:lnTo>
                <a:lnTo>
                  <a:pt x="1228535" y="662249"/>
                </a:lnTo>
                <a:lnTo>
                  <a:pt x="1230833" y="612013"/>
                </a:lnTo>
                <a:lnTo>
                  <a:pt x="1228535" y="561774"/>
                </a:lnTo>
                <a:lnTo>
                  <a:pt x="1222300" y="512662"/>
                </a:lnTo>
                <a:lnTo>
                  <a:pt x="1212283" y="464834"/>
                </a:lnTo>
                <a:lnTo>
                  <a:pt x="1198642" y="418445"/>
                </a:lnTo>
                <a:lnTo>
                  <a:pt x="1181533" y="373653"/>
                </a:lnTo>
                <a:lnTo>
                  <a:pt x="1161114" y="330615"/>
                </a:lnTo>
                <a:lnTo>
                  <a:pt x="1137540" y="289487"/>
                </a:lnTo>
                <a:lnTo>
                  <a:pt x="1110970" y="250426"/>
                </a:lnTo>
                <a:lnTo>
                  <a:pt x="1081559" y="213589"/>
                </a:lnTo>
                <a:lnTo>
                  <a:pt x="1049464" y="179133"/>
                </a:lnTo>
                <a:lnTo>
                  <a:pt x="1014843" y="147214"/>
                </a:lnTo>
                <a:lnTo>
                  <a:pt x="977851" y="117990"/>
                </a:lnTo>
                <a:lnTo>
                  <a:pt x="938647" y="91616"/>
                </a:lnTo>
                <a:lnTo>
                  <a:pt x="897386" y="68250"/>
                </a:lnTo>
                <a:lnTo>
                  <a:pt x="854225" y="48049"/>
                </a:lnTo>
                <a:lnTo>
                  <a:pt x="809322" y="31169"/>
                </a:lnTo>
                <a:lnTo>
                  <a:pt x="762832" y="17768"/>
                </a:lnTo>
                <a:lnTo>
                  <a:pt x="714914" y="8001"/>
                </a:lnTo>
                <a:lnTo>
                  <a:pt x="665723" y="2026"/>
                </a:lnTo>
                <a:close/>
              </a:path>
            </a:pathLst>
          </a:custGeom>
          <a:solidFill>
            <a:srgbClr val="148BA6"/>
          </a:solidFill>
        </p:spPr>
        <p:txBody>
          <a:bodyPr wrap="square" lIns="0" tIns="0" rIns="0" bIns="0" rtlCol="0">
            <a:noAutofit/>
          </a:bodyPr>
          <a:lstStyle/>
          <a:p>
            <a:endParaRPr sz="1588" dirty="0"/>
          </a:p>
        </p:txBody>
      </p:sp>
      <p:sp>
        <p:nvSpPr>
          <p:cNvPr id="161" name="object 161"/>
          <p:cNvSpPr/>
          <p:nvPr/>
        </p:nvSpPr>
        <p:spPr>
          <a:xfrm>
            <a:off x="9320851" y="2553697"/>
            <a:ext cx="1086029" cy="1069556"/>
          </a:xfrm>
          <a:custGeom>
            <a:avLst/>
            <a:gdLst/>
            <a:ahLst/>
            <a:cxnLst/>
            <a:rect l="l" t="t" r="r" b="b"/>
            <a:pathLst>
              <a:path w="1230833" h="1212164">
                <a:moveTo>
                  <a:pt x="665723" y="2026"/>
                </a:moveTo>
                <a:lnTo>
                  <a:pt x="615416" y="0"/>
                </a:lnTo>
                <a:lnTo>
                  <a:pt x="565110" y="2026"/>
                </a:lnTo>
                <a:lnTo>
                  <a:pt x="515919" y="8001"/>
                </a:lnTo>
                <a:lnTo>
                  <a:pt x="468000" y="17768"/>
                </a:lnTo>
                <a:lnTo>
                  <a:pt x="421511" y="31169"/>
                </a:lnTo>
                <a:lnTo>
                  <a:pt x="376607" y="48049"/>
                </a:lnTo>
                <a:lnTo>
                  <a:pt x="333447" y="68250"/>
                </a:lnTo>
                <a:lnTo>
                  <a:pt x="292186" y="91616"/>
                </a:lnTo>
                <a:lnTo>
                  <a:pt x="252981" y="117990"/>
                </a:lnTo>
                <a:lnTo>
                  <a:pt x="215990" y="147214"/>
                </a:lnTo>
                <a:lnTo>
                  <a:pt x="181368" y="179133"/>
                </a:lnTo>
                <a:lnTo>
                  <a:pt x="149274" y="213589"/>
                </a:lnTo>
                <a:lnTo>
                  <a:pt x="119863" y="250426"/>
                </a:lnTo>
                <a:lnTo>
                  <a:pt x="93292" y="289487"/>
                </a:lnTo>
                <a:lnTo>
                  <a:pt x="69718" y="330615"/>
                </a:lnTo>
                <a:lnTo>
                  <a:pt x="49299" y="373653"/>
                </a:lnTo>
                <a:lnTo>
                  <a:pt x="32190" y="418445"/>
                </a:lnTo>
                <a:lnTo>
                  <a:pt x="18549" y="464834"/>
                </a:lnTo>
                <a:lnTo>
                  <a:pt x="8532" y="512662"/>
                </a:lnTo>
                <a:lnTo>
                  <a:pt x="2297" y="561774"/>
                </a:lnTo>
                <a:lnTo>
                  <a:pt x="0" y="612013"/>
                </a:lnTo>
                <a:lnTo>
                  <a:pt x="2027" y="659013"/>
                </a:lnTo>
                <a:lnTo>
                  <a:pt x="7505" y="705039"/>
                </a:lnTo>
                <a:lnTo>
                  <a:pt x="16305" y="749961"/>
                </a:lnTo>
                <a:lnTo>
                  <a:pt x="28301" y="793651"/>
                </a:lnTo>
                <a:lnTo>
                  <a:pt x="43363" y="835981"/>
                </a:lnTo>
                <a:lnTo>
                  <a:pt x="61363" y="876823"/>
                </a:lnTo>
                <a:lnTo>
                  <a:pt x="82174" y="916048"/>
                </a:lnTo>
                <a:lnTo>
                  <a:pt x="105667" y="953530"/>
                </a:lnTo>
                <a:lnTo>
                  <a:pt x="131714" y="989138"/>
                </a:lnTo>
                <a:lnTo>
                  <a:pt x="160188" y="1022746"/>
                </a:lnTo>
                <a:lnTo>
                  <a:pt x="190959" y="1054226"/>
                </a:lnTo>
                <a:lnTo>
                  <a:pt x="223900" y="1083448"/>
                </a:lnTo>
                <a:lnTo>
                  <a:pt x="258883" y="1110285"/>
                </a:lnTo>
                <a:lnTo>
                  <a:pt x="295780" y="1134609"/>
                </a:lnTo>
                <a:lnTo>
                  <a:pt x="334463" y="1156291"/>
                </a:lnTo>
                <a:lnTo>
                  <a:pt x="374803" y="1175204"/>
                </a:lnTo>
                <a:lnTo>
                  <a:pt x="416672" y="1191219"/>
                </a:lnTo>
                <a:lnTo>
                  <a:pt x="459943" y="1204208"/>
                </a:lnTo>
                <a:lnTo>
                  <a:pt x="495973" y="1212164"/>
                </a:lnTo>
                <a:lnTo>
                  <a:pt x="734859" y="1212164"/>
                </a:lnTo>
                <a:lnTo>
                  <a:pt x="814160" y="1191219"/>
                </a:lnTo>
                <a:lnTo>
                  <a:pt x="856029" y="1175204"/>
                </a:lnTo>
                <a:lnTo>
                  <a:pt x="896369" y="1156291"/>
                </a:lnTo>
                <a:lnTo>
                  <a:pt x="935052" y="1134609"/>
                </a:lnTo>
                <a:lnTo>
                  <a:pt x="971949" y="1110285"/>
                </a:lnTo>
                <a:lnTo>
                  <a:pt x="1006932" y="1083448"/>
                </a:lnTo>
                <a:lnTo>
                  <a:pt x="1039873" y="1054226"/>
                </a:lnTo>
                <a:lnTo>
                  <a:pt x="1070644" y="1022746"/>
                </a:lnTo>
                <a:lnTo>
                  <a:pt x="1099118" y="989138"/>
                </a:lnTo>
                <a:lnTo>
                  <a:pt x="1125165" y="953530"/>
                </a:lnTo>
                <a:lnTo>
                  <a:pt x="1148658" y="916048"/>
                </a:lnTo>
                <a:lnTo>
                  <a:pt x="1169469" y="876823"/>
                </a:lnTo>
                <a:lnTo>
                  <a:pt x="1187469" y="835981"/>
                </a:lnTo>
                <a:lnTo>
                  <a:pt x="1202531" y="793651"/>
                </a:lnTo>
                <a:lnTo>
                  <a:pt x="1214527" y="749961"/>
                </a:lnTo>
                <a:lnTo>
                  <a:pt x="1223327" y="705039"/>
                </a:lnTo>
                <a:lnTo>
                  <a:pt x="1228806" y="659013"/>
                </a:lnTo>
                <a:lnTo>
                  <a:pt x="1230833" y="612013"/>
                </a:lnTo>
                <a:lnTo>
                  <a:pt x="1228535" y="561774"/>
                </a:lnTo>
                <a:lnTo>
                  <a:pt x="1222300" y="512662"/>
                </a:lnTo>
                <a:lnTo>
                  <a:pt x="1212283" y="464834"/>
                </a:lnTo>
                <a:lnTo>
                  <a:pt x="1198642" y="418445"/>
                </a:lnTo>
                <a:lnTo>
                  <a:pt x="1181533" y="373653"/>
                </a:lnTo>
                <a:lnTo>
                  <a:pt x="1161114" y="330615"/>
                </a:lnTo>
                <a:lnTo>
                  <a:pt x="1137540" y="289487"/>
                </a:lnTo>
                <a:lnTo>
                  <a:pt x="1110970" y="250426"/>
                </a:lnTo>
                <a:lnTo>
                  <a:pt x="1081559" y="213589"/>
                </a:lnTo>
                <a:lnTo>
                  <a:pt x="1049464" y="179133"/>
                </a:lnTo>
                <a:lnTo>
                  <a:pt x="1014843" y="147214"/>
                </a:lnTo>
                <a:lnTo>
                  <a:pt x="977851" y="117990"/>
                </a:lnTo>
                <a:lnTo>
                  <a:pt x="938647" y="91616"/>
                </a:lnTo>
                <a:lnTo>
                  <a:pt x="897386" y="68250"/>
                </a:lnTo>
                <a:lnTo>
                  <a:pt x="854225" y="48049"/>
                </a:lnTo>
                <a:lnTo>
                  <a:pt x="809322" y="31169"/>
                </a:lnTo>
                <a:lnTo>
                  <a:pt x="762832" y="17768"/>
                </a:lnTo>
                <a:lnTo>
                  <a:pt x="714914" y="8001"/>
                </a:lnTo>
                <a:lnTo>
                  <a:pt x="665723" y="2026"/>
                </a:lnTo>
                <a:close/>
              </a:path>
            </a:pathLst>
          </a:custGeom>
          <a:solidFill>
            <a:srgbClr val="005EAA"/>
          </a:solidFill>
        </p:spPr>
        <p:txBody>
          <a:bodyPr wrap="square" lIns="0" tIns="0" rIns="0" bIns="0" rtlCol="0">
            <a:noAutofit/>
          </a:bodyPr>
          <a:lstStyle/>
          <a:p>
            <a:endParaRPr sz="1588" dirty="0"/>
          </a:p>
        </p:txBody>
      </p:sp>
      <p:sp>
        <p:nvSpPr>
          <p:cNvPr id="162" name="object 162"/>
          <p:cNvSpPr/>
          <p:nvPr/>
        </p:nvSpPr>
        <p:spPr>
          <a:xfrm>
            <a:off x="10263602" y="3552051"/>
            <a:ext cx="42178" cy="99776"/>
          </a:xfrm>
          <a:custGeom>
            <a:avLst/>
            <a:gdLst/>
            <a:ahLst/>
            <a:cxnLst/>
            <a:rect l="l" t="t" r="r" b="b"/>
            <a:pathLst>
              <a:path w="47802" h="113080">
                <a:moveTo>
                  <a:pt x="0" y="113080"/>
                </a:moveTo>
                <a:lnTo>
                  <a:pt x="47802" y="113080"/>
                </a:lnTo>
                <a:lnTo>
                  <a:pt x="47802" y="0"/>
                </a:lnTo>
                <a:lnTo>
                  <a:pt x="0" y="0"/>
                </a:lnTo>
                <a:lnTo>
                  <a:pt x="0" y="113080"/>
                </a:lnTo>
                <a:close/>
              </a:path>
            </a:pathLst>
          </a:custGeom>
          <a:solidFill>
            <a:srgbClr val="524641"/>
          </a:solidFill>
        </p:spPr>
        <p:txBody>
          <a:bodyPr wrap="square" lIns="0" tIns="0" rIns="0" bIns="0" rtlCol="0">
            <a:noAutofit/>
          </a:bodyPr>
          <a:lstStyle/>
          <a:p>
            <a:endParaRPr sz="1588" dirty="0"/>
          </a:p>
        </p:txBody>
      </p:sp>
      <p:sp>
        <p:nvSpPr>
          <p:cNvPr id="163" name="object 163"/>
          <p:cNvSpPr/>
          <p:nvPr/>
        </p:nvSpPr>
        <p:spPr>
          <a:xfrm>
            <a:off x="9795219" y="3552051"/>
            <a:ext cx="27980" cy="99776"/>
          </a:xfrm>
          <a:custGeom>
            <a:avLst/>
            <a:gdLst/>
            <a:ahLst/>
            <a:cxnLst/>
            <a:rect l="l" t="t" r="r" b="b"/>
            <a:pathLst>
              <a:path w="31711" h="113080">
                <a:moveTo>
                  <a:pt x="0" y="113080"/>
                </a:moveTo>
                <a:lnTo>
                  <a:pt x="31711" y="113080"/>
                </a:lnTo>
                <a:lnTo>
                  <a:pt x="31711" y="0"/>
                </a:lnTo>
                <a:lnTo>
                  <a:pt x="0" y="0"/>
                </a:lnTo>
                <a:lnTo>
                  <a:pt x="0" y="113080"/>
                </a:lnTo>
                <a:close/>
              </a:path>
            </a:pathLst>
          </a:custGeom>
          <a:solidFill>
            <a:srgbClr val="524641"/>
          </a:solidFill>
        </p:spPr>
        <p:txBody>
          <a:bodyPr wrap="square" lIns="0" tIns="0" rIns="0" bIns="0" rtlCol="0">
            <a:noAutofit/>
          </a:bodyPr>
          <a:lstStyle/>
          <a:p>
            <a:endParaRPr sz="1588" dirty="0"/>
          </a:p>
        </p:txBody>
      </p:sp>
      <p:sp>
        <p:nvSpPr>
          <p:cNvPr id="165" name="object 165"/>
          <p:cNvSpPr/>
          <p:nvPr/>
        </p:nvSpPr>
        <p:spPr>
          <a:xfrm>
            <a:off x="9688337" y="2629740"/>
            <a:ext cx="753830" cy="762716"/>
          </a:xfrm>
          <a:custGeom>
            <a:avLst/>
            <a:gdLst/>
            <a:ahLst/>
            <a:cxnLst/>
            <a:rect l="l" t="t" r="r" b="b"/>
            <a:pathLst>
              <a:path w="854341" h="864412">
                <a:moveTo>
                  <a:pt x="854341" y="0"/>
                </a:moveTo>
                <a:lnTo>
                  <a:pt x="0" y="0"/>
                </a:lnTo>
                <a:lnTo>
                  <a:pt x="0" y="864412"/>
                </a:lnTo>
                <a:lnTo>
                  <a:pt x="854341" y="864412"/>
                </a:lnTo>
                <a:lnTo>
                  <a:pt x="854341" y="0"/>
                </a:lnTo>
                <a:close/>
              </a:path>
            </a:pathLst>
          </a:custGeom>
          <a:solidFill>
            <a:srgbClr val="4D4D4D"/>
          </a:solidFill>
        </p:spPr>
        <p:txBody>
          <a:bodyPr wrap="square" lIns="0" tIns="0" rIns="0" bIns="0" rtlCol="0">
            <a:noAutofit/>
          </a:bodyPr>
          <a:lstStyle/>
          <a:p>
            <a:endParaRPr sz="1588" dirty="0"/>
          </a:p>
        </p:txBody>
      </p:sp>
      <p:sp>
        <p:nvSpPr>
          <p:cNvPr id="166" name="object 166"/>
          <p:cNvSpPr/>
          <p:nvPr/>
        </p:nvSpPr>
        <p:spPr>
          <a:xfrm>
            <a:off x="9704339" y="2645742"/>
            <a:ext cx="702541" cy="732484"/>
          </a:xfrm>
          <a:custGeom>
            <a:avLst/>
            <a:gdLst/>
            <a:ahLst/>
            <a:cxnLst/>
            <a:rect l="l" t="t" r="r" b="b"/>
            <a:pathLst>
              <a:path w="796213" h="830148">
                <a:moveTo>
                  <a:pt x="547820" y="17041"/>
                </a:moveTo>
                <a:lnTo>
                  <a:pt x="523740" y="0"/>
                </a:lnTo>
                <a:lnTo>
                  <a:pt x="0" y="0"/>
                </a:lnTo>
                <a:lnTo>
                  <a:pt x="0" y="830148"/>
                </a:lnTo>
                <a:lnTo>
                  <a:pt x="702957" y="830148"/>
                </a:lnTo>
                <a:lnTo>
                  <a:pt x="719774" y="801578"/>
                </a:lnTo>
                <a:lnTo>
                  <a:pt x="735070" y="772047"/>
                </a:lnTo>
                <a:lnTo>
                  <a:pt x="748789" y="741611"/>
                </a:lnTo>
                <a:lnTo>
                  <a:pt x="760880" y="710323"/>
                </a:lnTo>
                <a:lnTo>
                  <a:pt x="771288" y="678237"/>
                </a:lnTo>
                <a:lnTo>
                  <a:pt x="779960" y="645407"/>
                </a:lnTo>
                <a:lnTo>
                  <a:pt x="786842" y="611888"/>
                </a:lnTo>
                <a:lnTo>
                  <a:pt x="791880" y="577733"/>
                </a:lnTo>
                <a:lnTo>
                  <a:pt x="795022" y="542996"/>
                </a:lnTo>
                <a:lnTo>
                  <a:pt x="796213" y="507733"/>
                </a:lnTo>
                <a:lnTo>
                  <a:pt x="795248" y="476199"/>
                </a:lnTo>
                <a:lnTo>
                  <a:pt x="792720" y="445082"/>
                </a:lnTo>
                <a:lnTo>
                  <a:pt x="788667" y="414420"/>
                </a:lnTo>
                <a:lnTo>
                  <a:pt x="783129" y="384251"/>
                </a:lnTo>
                <a:lnTo>
                  <a:pt x="776143" y="354615"/>
                </a:lnTo>
                <a:lnTo>
                  <a:pt x="767748" y="325549"/>
                </a:lnTo>
                <a:lnTo>
                  <a:pt x="757982" y="297092"/>
                </a:lnTo>
                <a:lnTo>
                  <a:pt x="746883" y="269281"/>
                </a:lnTo>
                <a:lnTo>
                  <a:pt x="734491" y="242156"/>
                </a:lnTo>
                <a:lnTo>
                  <a:pt x="720842" y="215755"/>
                </a:lnTo>
                <a:lnTo>
                  <a:pt x="705976" y="190116"/>
                </a:lnTo>
                <a:lnTo>
                  <a:pt x="689931" y="165277"/>
                </a:lnTo>
                <a:lnTo>
                  <a:pt x="672745" y="141277"/>
                </a:lnTo>
                <a:lnTo>
                  <a:pt x="654456" y="118155"/>
                </a:lnTo>
                <a:lnTo>
                  <a:pt x="635104" y="95947"/>
                </a:lnTo>
                <a:lnTo>
                  <a:pt x="614726" y="74694"/>
                </a:lnTo>
                <a:lnTo>
                  <a:pt x="593360" y="54433"/>
                </a:lnTo>
                <a:lnTo>
                  <a:pt x="571045" y="35203"/>
                </a:lnTo>
                <a:lnTo>
                  <a:pt x="547820" y="17041"/>
                </a:lnTo>
                <a:close/>
              </a:path>
            </a:pathLst>
          </a:custGeom>
          <a:solidFill>
            <a:srgbClr val="B3E7F1"/>
          </a:solidFill>
        </p:spPr>
        <p:txBody>
          <a:bodyPr wrap="square" lIns="0" tIns="0" rIns="0" bIns="0" rtlCol="0">
            <a:noAutofit/>
          </a:bodyPr>
          <a:lstStyle/>
          <a:p>
            <a:endParaRPr sz="1588" dirty="0"/>
          </a:p>
        </p:txBody>
      </p:sp>
      <p:sp>
        <p:nvSpPr>
          <p:cNvPr id="167" name="object 167"/>
          <p:cNvSpPr/>
          <p:nvPr/>
        </p:nvSpPr>
        <p:spPr>
          <a:xfrm>
            <a:off x="10028200" y="2874107"/>
            <a:ext cx="505329" cy="811496"/>
          </a:xfrm>
          <a:custGeom>
            <a:avLst/>
            <a:gdLst/>
            <a:ahLst/>
            <a:cxnLst/>
            <a:rect l="l" t="t" r="r" b="b"/>
            <a:pathLst>
              <a:path w="572706" h="919695">
                <a:moveTo>
                  <a:pt x="537991" y="0"/>
                </a:moveTo>
                <a:lnTo>
                  <a:pt x="537991" y="108813"/>
                </a:lnTo>
                <a:lnTo>
                  <a:pt x="501732" y="108813"/>
                </a:lnTo>
                <a:lnTo>
                  <a:pt x="501732" y="151117"/>
                </a:lnTo>
                <a:lnTo>
                  <a:pt x="465461" y="151117"/>
                </a:lnTo>
                <a:lnTo>
                  <a:pt x="465461" y="241795"/>
                </a:lnTo>
                <a:lnTo>
                  <a:pt x="429190" y="241795"/>
                </a:lnTo>
                <a:lnTo>
                  <a:pt x="429190" y="199478"/>
                </a:lnTo>
                <a:lnTo>
                  <a:pt x="241801" y="199478"/>
                </a:lnTo>
                <a:lnTo>
                  <a:pt x="241801" y="102514"/>
                </a:lnTo>
                <a:lnTo>
                  <a:pt x="0" y="45302"/>
                </a:lnTo>
                <a:lnTo>
                  <a:pt x="0" y="919695"/>
                </a:lnTo>
                <a:lnTo>
                  <a:pt x="572706" y="918954"/>
                </a:lnTo>
                <a:lnTo>
                  <a:pt x="572706" y="108813"/>
                </a:lnTo>
                <a:lnTo>
                  <a:pt x="550081" y="108813"/>
                </a:lnTo>
                <a:lnTo>
                  <a:pt x="550081" y="0"/>
                </a:lnTo>
                <a:lnTo>
                  <a:pt x="537991" y="0"/>
                </a:lnTo>
                <a:close/>
              </a:path>
            </a:pathLst>
          </a:custGeom>
          <a:solidFill>
            <a:srgbClr val="000000">
              <a:alpha val="22000"/>
            </a:srgbClr>
          </a:solidFill>
        </p:spPr>
        <p:txBody>
          <a:bodyPr wrap="square" lIns="0" tIns="0" rIns="0" bIns="0" rtlCol="0">
            <a:noAutofit/>
          </a:bodyPr>
          <a:lstStyle/>
          <a:p>
            <a:endParaRPr sz="1588" dirty="0"/>
          </a:p>
        </p:txBody>
      </p:sp>
      <p:sp>
        <p:nvSpPr>
          <p:cNvPr id="168" name="object 168"/>
          <p:cNvSpPr/>
          <p:nvPr/>
        </p:nvSpPr>
        <p:spPr>
          <a:xfrm>
            <a:off x="9430818" y="2874107"/>
            <a:ext cx="597386" cy="811496"/>
          </a:xfrm>
          <a:custGeom>
            <a:avLst/>
            <a:gdLst/>
            <a:ahLst/>
            <a:cxnLst/>
            <a:rect l="l" t="t" r="r" b="b"/>
            <a:pathLst>
              <a:path w="677037" h="919695">
                <a:moveTo>
                  <a:pt x="556132" y="0"/>
                </a:moveTo>
                <a:lnTo>
                  <a:pt x="537997" y="0"/>
                </a:lnTo>
                <a:lnTo>
                  <a:pt x="537997" y="108813"/>
                </a:lnTo>
                <a:lnTo>
                  <a:pt x="507771" y="108813"/>
                </a:lnTo>
                <a:lnTo>
                  <a:pt x="507771" y="151117"/>
                </a:lnTo>
                <a:lnTo>
                  <a:pt x="465467" y="151117"/>
                </a:lnTo>
                <a:lnTo>
                  <a:pt x="465467" y="241795"/>
                </a:lnTo>
                <a:lnTo>
                  <a:pt x="429196" y="241795"/>
                </a:lnTo>
                <a:lnTo>
                  <a:pt x="429196" y="199478"/>
                </a:lnTo>
                <a:lnTo>
                  <a:pt x="241807" y="199478"/>
                </a:lnTo>
                <a:lnTo>
                  <a:pt x="241807" y="102514"/>
                </a:lnTo>
                <a:lnTo>
                  <a:pt x="0" y="45300"/>
                </a:lnTo>
                <a:lnTo>
                  <a:pt x="0" y="919695"/>
                </a:lnTo>
                <a:lnTo>
                  <a:pt x="677036" y="918819"/>
                </a:lnTo>
                <a:lnTo>
                  <a:pt x="677036" y="241795"/>
                </a:lnTo>
                <a:lnTo>
                  <a:pt x="628675" y="241795"/>
                </a:lnTo>
                <a:lnTo>
                  <a:pt x="628675" y="151117"/>
                </a:lnTo>
                <a:lnTo>
                  <a:pt x="592404" y="151117"/>
                </a:lnTo>
                <a:lnTo>
                  <a:pt x="592404" y="108813"/>
                </a:lnTo>
                <a:lnTo>
                  <a:pt x="556132" y="108813"/>
                </a:lnTo>
                <a:lnTo>
                  <a:pt x="556132" y="0"/>
                </a:lnTo>
                <a:close/>
              </a:path>
            </a:pathLst>
          </a:custGeom>
          <a:solidFill>
            <a:srgbClr val="000000">
              <a:alpha val="22000"/>
            </a:srgbClr>
          </a:solidFill>
        </p:spPr>
        <p:txBody>
          <a:bodyPr wrap="square" lIns="0" tIns="0" rIns="0" bIns="0" rtlCol="0">
            <a:noAutofit/>
          </a:bodyPr>
          <a:lstStyle/>
          <a:p>
            <a:endParaRPr sz="1588" dirty="0"/>
          </a:p>
        </p:txBody>
      </p:sp>
      <p:sp>
        <p:nvSpPr>
          <p:cNvPr id="169" name="object 169"/>
          <p:cNvSpPr/>
          <p:nvPr/>
        </p:nvSpPr>
        <p:spPr>
          <a:xfrm>
            <a:off x="9452162" y="3071454"/>
            <a:ext cx="1081368" cy="618710"/>
          </a:xfrm>
          <a:custGeom>
            <a:avLst/>
            <a:gdLst/>
            <a:ahLst/>
            <a:cxnLst/>
            <a:rect l="l" t="t" r="r" b="b"/>
            <a:pathLst>
              <a:path w="1225550" h="701205">
                <a:moveTo>
                  <a:pt x="1003443" y="78583"/>
                </a:moveTo>
                <a:lnTo>
                  <a:pt x="894642" y="78583"/>
                </a:lnTo>
                <a:lnTo>
                  <a:pt x="894642" y="0"/>
                </a:lnTo>
                <a:lnTo>
                  <a:pt x="779783" y="0"/>
                </a:lnTo>
                <a:lnTo>
                  <a:pt x="779783" y="78583"/>
                </a:lnTo>
                <a:lnTo>
                  <a:pt x="519852" y="78583"/>
                </a:lnTo>
                <a:lnTo>
                  <a:pt x="519852" y="181352"/>
                </a:lnTo>
                <a:lnTo>
                  <a:pt x="374780" y="181352"/>
                </a:lnTo>
                <a:lnTo>
                  <a:pt x="374780" y="60448"/>
                </a:lnTo>
                <a:lnTo>
                  <a:pt x="223650" y="60448"/>
                </a:lnTo>
                <a:lnTo>
                  <a:pt x="223650" y="181352"/>
                </a:lnTo>
                <a:lnTo>
                  <a:pt x="0" y="181352"/>
                </a:lnTo>
                <a:lnTo>
                  <a:pt x="0" y="701205"/>
                </a:lnTo>
                <a:lnTo>
                  <a:pt x="743512" y="701205"/>
                </a:lnTo>
                <a:lnTo>
                  <a:pt x="743512" y="696451"/>
                </a:lnTo>
                <a:lnTo>
                  <a:pt x="1225550" y="699892"/>
                </a:lnTo>
                <a:lnTo>
                  <a:pt x="1225550" y="78583"/>
                </a:lnTo>
                <a:lnTo>
                  <a:pt x="1118302" y="78583"/>
                </a:lnTo>
                <a:lnTo>
                  <a:pt x="1118302" y="181352"/>
                </a:lnTo>
                <a:lnTo>
                  <a:pt x="1003443" y="181352"/>
                </a:lnTo>
                <a:lnTo>
                  <a:pt x="1003443" y="78583"/>
                </a:lnTo>
                <a:close/>
              </a:path>
            </a:pathLst>
          </a:custGeom>
          <a:solidFill>
            <a:srgbClr val="000000">
              <a:alpha val="21000"/>
            </a:srgbClr>
          </a:solidFill>
        </p:spPr>
        <p:txBody>
          <a:bodyPr wrap="square" lIns="0" tIns="0" rIns="0" bIns="0" rtlCol="0">
            <a:noAutofit/>
          </a:bodyPr>
          <a:lstStyle/>
          <a:p>
            <a:endParaRPr sz="1588" dirty="0"/>
          </a:p>
        </p:txBody>
      </p:sp>
      <p:sp>
        <p:nvSpPr>
          <p:cNvPr id="170" name="object 170"/>
          <p:cNvSpPr/>
          <p:nvPr/>
        </p:nvSpPr>
        <p:spPr>
          <a:xfrm>
            <a:off x="2320066" y="3854834"/>
            <a:ext cx="7762819" cy="290770"/>
          </a:xfrm>
          <a:custGeom>
            <a:avLst/>
            <a:gdLst/>
            <a:ahLst/>
            <a:cxnLst/>
            <a:rect l="l" t="t" r="r" b="b"/>
            <a:pathLst>
              <a:path w="8797861" h="329539">
                <a:moveTo>
                  <a:pt x="0" y="329539"/>
                </a:moveTo>
                <a:lnTo>
                  <a:pt x="8797861" y="329539"/>
                </a:lnTo>
                <a:lnTo>
                  <a:pt x="8797861" y="0"/>
                </a:lnTo>
                <a:lnTo>
                  <a:pt x="0" y="0"/>
                </a:lnTo>
                <a:lnTo>
                  <a:pt x="0" y="329539"/>
                </a:lnTo>
                <a:close/>
              </a:path>
            </a:pathLst>
          </a:custGeom>
          <a:solidFill>
            <a:srgbClr val="EBEDEF"/>
          </a:solidFill>
        </p:spPr>
        <p:txBody>
          <a:bodyPr wrap="square" lIns="0" tIns="0" rIns="0" bIns="0" rtlCol="0">
            <a:noAutofit/>
          </a:bodyPr>
          <a:lstStyle/>
          <a:p>
            <a:endParaRPr sz="1588" dirty="0"/>
          </a:p>
        </p:txBody>
      </p:sp>
      <p:sp>
        <p:nvSpPr>
          <p:cNvPr id="171" name="object 171"/>
          <p:cNvSpPr/>
          <p:nvPr/>
        </p:nvSpPr>
        <p:spPr>
          <a:xfrm>
            <a:off x="9354816" y="3289722"/>
            <a:ext cx="440402" cy="566804"/>
          </a:xfrm>
          <a:custGeom>
            <a:avLst/>
            <a:gdLst/>
            <a:ahLst/>
            <a:cxnLst/>
            <a:rect l="l" t="t" r="r" b="b"/>
            <a:pathLst>
              <a:path w="499122" h="642378">
                <a:moveTo>
                  <a:pt x="499122" y="0"/>
                </a:moveTo>
                <a:lnTo>
                  <a:pt x="0" y="0"/>
                </a:lnTo>
                <a:lnTo>
                  <a:pt x="0" y="642378"/>
                </a:lnTo>
                <a:lnTo>
                  <a:pt x="499122" y="642378"/>
                </a:lnTo>
                <a:lnTo>
                  <a:pt x="499122" y="0"/>
                </a:lnTo>
                <a:close/>
              </a:path>
            </a:pathLst>
          </a:custGeom>
          <a:solidFill>
            <a:srgbClr val="6B882B"/>
          </a:solidFill>
        </p:spPr>
        <p:txBody>
          <a:bodyPr wrap="square" lIns="0" tIns="0" rIns="0" bIns="0" rtlCol="0">
            <a:noAutofit/>
          </a:bodyPr>
          <a:lstStyle/>
          <a:p>
            <a:endParaRPr sz="1588" dirty="0"/>
          </a:p>
        </p:txBody>
      </p:sp>
      <p:sp>
        <p:nvSpPr>
          <p:cNvPr id="172" name="object 172"/>
          <p:cNvSpPr/>
          <p:nvPr/>
        </p:nvSpPr>
        <p:spPr>
          <a:xfrm>
            <a:off x="9333973" y="3635911"/>
            <a:ext cx="480676" cy="0"/>
          </a:xfrm>
          <a:custGeom>
            <a:avLst/>
            <a:gdLst/>
            <a:ahLst/>
            <a:cxnLst/>
            <a:rect l="l" t="t" r="r" b="b"/>
            <a:pathLst>
              <a:path w="544766">
                <a:moveTo>
                  <a:pt x="0" y="0"/>
                </a:moveTo>
                <a:lnTo>
                  <a:pt x="544766" y="0"/>
                </a:lnTo>
              </a:path>
            </a:pathLst>
          </a:custGeom>
          <a:ln w="18656">
            <a:solidFill>
              <a:srgbClr val="EFEFF1"/>
            </a:solidFill>
          </a:ln>
        </p:spPr>
        <p:txBody>
          <a:bodyPr wrap="square" lIns="0" tIns="0" rIns="0" bIns="0" rtlCol="0">
            <a:noAutofit/>
          </a:bodyPr>
          <a:lstStyle/>
          <a:p>
            <a:endParaRPr sz="1588" dirty="0"/>
          </a:p>
        </p:txBody>
      </p:sp>
      <p:sp>
        <p:nvSpPr>
          <p:cNvPr id="173" name="object 173"/>
          <p:cNvSpPr/>
          <p:nvPr/>
        </p:nvSpPr>
        <p:spPr>
          <a:xfrm>
            <a:off x="9343756" y="3293694"/>
            <a:ext cx="360582" cy="0"/>
          </a:xfrm>
          <a:custGeom>
            <a:avLst/>
            <a:gdLst/>
            <a:ahLst/>
            <a:cxnLst/>
            <a:rect l="l" t="t" r="r" b="b"/>
            <a:pathLst>
              <a:path w="408660">
                <a:moveTo>
                  <a:pt x="0" y="0"/>
                </a:moveTo>
                <a:lnTo>
                  <a:pt x="408660" y="0"/>
                </a:lnTo>
              </a:path>
            </a:pathLst>
          </a:custGeom>
          <a:ln w="18656">
            <a:solidFill>
              <a:srgbClr val="CFCFD1"/>
            </a:solidFill>
          </a:ln>
        </p:spPr>
        <p:txBody>
          <a:bodyPr wrap="square" lIns="0" tIns="0" rIns="0" bIns="0" rtlCol="0">
            <a:noAutofit/>
          </a:bodyPr>
          <a:lstStyle/>
          <a:p>
            <a:endParaRPr sz="1588" dirty="0"/>
          </a:p>
        </p:txBody>
      </p:sp>
      <p:sp>
        <p:nvSpPr>
          <p:cNvPr id="174" name="object 174"/>
          <p:cNvSpPr/>
          <p:nvPr/>
        </p:nvSpPr>
        <p:spPr>
          <a:xfrm>
            <a:off x="9335262" y="3286018"/>
            <a:ext cx="369077" cy="0"/>
          </a:xfrm>
          <a:custGeom>
            <a:avLst/>
            <a:gdLst/>
            <a:ahLst/>
            <a:cxnLst/>
            <a:rect l="l" t="t" r="r" b="b"/>
            <a:pathLst>
              <a:path w="418287">
                <a:moveTo>
                  <a:pt x="0" y="0"/>
                </a:moveTo>
                <a:lnTo>
                  <a:pt x="418287" y="0"/>
                </a:lnTo>
              </a:path>
            </a:pathLst>
          </a:custGeom>
          <a:ln w="18656">
            <a:solidFill>
              <a:srgbClr val="EFEFF1"/>
            </a:solidFill>
          </a:ln>
        </p:spPr>
        <p:txBody>
          <a:bodyPr wrap="square" lIns="0" tIns="0" rIns="0" bIns="0" rtlCol="0">
            <a:noAutofit/>
          </a:bodyPr>
          <a:lstStyle/>
          <a:p>
            <a:endParaRPr sz="1588" dirty="0"/>
          </a:p>
        </p:txBody>
      </p:sp>
      <p:sp>
        <p:nvSpPr>
          <p:cNvPr id="175" name="object 175"/>
          <p:cNvSpPr/>
          <p:nvPr/>
        </p:nvSpPr>
        <p:spPr>
          <a:xfrm>
            <a:off x="9694691" y="3518467"/>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176" name="object 176"/>
          <p:cNvSpPr/>
          <p:nvPr/>
        </p:nvSpPr>
        <p:spPr>
          <a:xfrm>
            <a:off x="9697178" y="3521101"/>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177" name="object 177"/>
          <p:cNvSpPr/>
          <p:nvPr/>
        </p:nvSpPr>
        <p:spPr>
          <a:xfrm>
            <a:off x="9679215" y="3511009"/>
            <a:ext cx="72199" cy="75153"/>
          </a:xfrm>
          <a:custGeom>
            <a:avLst/>
            <a:gdLst/>
            <a:ahLst/>
            <a:cxnLst/>
            <a:rect l="l" t="t" r="r" b="b"/>
            <a:pathLst>
              <a:path w="81826" h="85173">
                <a:moveTo>
                  <a:pt x="81826" y="9296"/>
                </a:moveTo>
                <a:lnTo>
                  <a:pt x="72034" y="0"/>
                </a:lnTo>
                <a:lnTo>
                  <a:pt x="0" y="75882"/>
                </a:lnTo>
                <a:lnTo>
                  <a:pt x="9786" y="85173"/>
                </a:lnTo>
                <a:lnTo>
                  <a:pt x="81826" y="9296"/>
                </a:lnTo>
                <a:close/>
              </a:path>
            </a:pathLst>
          </a:custGeom>
          <a:solidFill>
            <a:srgbClr val="EFEFF1">
              <a:alpha val="54000"/>
            </a:srgbClr>
          </a:solidFill>
        </p:spPr>
        <p:txBody>
          <a:bodyPr wrap="square" lIns="0" tIns="0" rIns="0" bIns="0" rtlCol="0">
            <a:noAutofit/>
          </a:bodyPr>
          <a:lstStyle/>
          <a:p>
            <a:endParaRPr sz="1588" dirty="0"/>
          </a:p>
        </p:txBody>
      </p:sp>
      <p:sp>
        <p:nvSpPr>
          <p:cNvPr id="178" name="object 178"/>
          <p:cNvSpPr/>
          <p:nvPr/>
        </p:nvSpPr>
        <p:spPr>
          <a:xfrm>
            <a:off x="9689233" y="3525359"/>
            <a:ext cx="67676" cy="70862"/>
          </a:xfrm>
          <a:custGeom>
            <a:avLst/>
            <a:gdLst/>
            <a:ahLst/>
            <a:cxnLst/>
            <a:rect l="l" t="t" r="r" b="b"/>
            <a:pathLst>
              <a:path w="76699" h="80310">
                <a:moveTo>
                  <a:pt x="76699" y="4428"/>
                </a:moveTo>
                <a:lnTo>
                  <a:pt x="72042" y="0"/>
                </a:lnTo>
                <a:lnTo>
                  <a:pt x="0" y="75869"/>
                </a:lnTo>
                <a:lnTo>
                  <a:pt x="4664" y="80310"/>
                </a:lnTo>
                <a:lnTo>
                  <a:pt x="76699" y="4428"/>
                </a:lnTo>
                <a:close/>
              </a:path>
            </a:pathLst>
          </a:custGeom>
          <a:solidFill>
            <a:srgbClr val="EFEFF1">
              <a:alpha val="54000"/>
            </a:srgbClr>
          </a:solidFill>
        </p:spPr>
        <p:txBody>
          <a:bodyPr wrap="square" lIns="0" tIns="0" rIns="0" bIns="0" rtlCol="0">
            <a:noAutofit/>
          </a:bodyPr>
          <a:lstStyle/>
          <a:p>
            <a:endParaRPr sz="1588" dirty="0"/>
          </a:p>
        </p:txBody>
      </p:sp>
      <p:sp>
        <p:nvSpPr>
          <p:cNvPr id="179" name="object 179"/>
          <p:cNvSpPr/>
          <p:nvPr/>
        </p:nvSpPr>
        <p:spPr>
          <a:xfrm>
            <a:off x="9672985" y="3505862"/>
            <a:ext cx="65879" cy="69161"/>
          </a:xfrm>
          <a:custGeom>
            <a:avLst/>
            <a:gdLst/>
            <a:ahLst/>
            <a:cxnLst/>
            <a:rect l="l" t="t" r="r" b="b"/>
            <a:pathLst>
              <a:path w="74663" h="78383">
                <a:moveTo>
                  <a:pt x="74663" y="2494"/>
                </a:moveTo>
                <a:lnTo>
                  <a:pt x="72042" y="0"/>
                </a:lnTo>
                <a:lnTo>
                  <a:pt x="0" y="75877"/>
                </a:lnTo>
                <a:lnTo>
                  <a:pt x="2635" y="78383"/>
                </a:lnTo>
                <a:lnTo>
                  <a:pt x="74663" y="2509"/>
                </a:lnTo>
                <a:close/>
              </a:path>
            </a:pathLst>
          </a:custGeom>
          <a:solidFill>
            <a:srgbClr val="EFEFF1">
              <a:alpha val="54000"/>
            </a:srgbClr>
          </a:solidFill>
        </p:spPr>
        <p:txBody>
          <a:bodyPr wrap="square" lIns="0" tIns="0" rIns="0" bIns="0" rtlCol="0">
            <a:noAutofit/>
          </a:bodyPr>
          <a:lstStyle/>
          <a:p>
            <a:endParaRPr sz="1588" dirty="0"/>
          </a:p>
        </p:txBody>
      </p:sp>
      <p:sp>
        <p:nvSpPr>
          <p:cNvPr id="180" name="object 180"/>
          <p:cNvSpPr/>
          <p:nvPr/>
        </p:nvSpPr>
        <p:spPr>
          <a:xfrm>
            <a:off x="9723371" y="3520092"/>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181" name="object 181"/>
          <p:cNvSpPr/>
          <p:nvPr/>
        </p:nvSpPr>
        <p:spPr>
          <a:xfrm>
            <a:off x="9694691" y="3422982"/>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182" name="object 182"/>
          <p:cNvSpPr/>
          <p:nvPr/>
        </p:nvSpPr>
        <p:spPr>
          <a:xfrm>
            <a:off x="9697178" y="3425627"/>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183" name="object 183"/>
          <p:cNvSpPr/>
          <p:nvPr/>
        </p:nvSpPr>
        <p:spPr>
          <a:xfrm>
            <a:off x="9679215" y="3415531"/>
            <a:ext cx="72199" cy="75156"/>
          </a:xfrm>
          <a:custGeom>
            <a:avLst/>
            <a:gdLst/>
            <a:ahLst/>
            <a:cxnLst/>
            <a:rect l="l" t="t" r="r" b="b"/>
            <a:pathLst>
              <a:path w="81826" h="85177">
                <a:moveTo>
                  <a:pt x="81826" y="9296"/>
                </a:moveTo>
                <a:lnTo>
                  <a:pt x="72034" y="0"/>
                </a:lnTo>
                <a:lnTo>
                  <a:pt x="0" y="75882"/>
                </a:lnTo>
                <a:lnTo>
                  <a:pt x="9790" y="85177"/>
                </a:lnTo>
                <a:lnTo>
                  <a:pt x="81826" y="9296"/>
                </a:lnTo>
                <a:close/>
              </a:path>
            </a:pathLst>
          </a:custGeom>
          <a:solidFill>
            <a:srgbClr val="EFEFF1">
              <a:alpha val="54000"/>
            </a:srgbClr>
          </a:solidFill>
        </p:spPr>
        <p:txBody>
          <a:bodyPr wrap="square" lIns="0" tIns="0" rIns="0" bIns="0" rtlCol="0">
            <a:noAutofit/>
          </a:bodyPr>
          <a:lstStyle/>
          <a:p>
            <a:endParaRPr sz="1588" dirty="0"/>
          </a:p>
        </p:txBody>
      </p:sp>
      <p:sp>
        <p:nvSpPr>
          <p:cNvPr id="184" name="object 184"/>
          <p:cNvSpPr/>
          <p:nvPr/>
        </p:nvSpPr>
        <p:spPr>
          <a:xfrm>
            <a:off x="9689233" y="3429878"/>
            <a:ext cx="67676" cy="70861"/>
          </a:xfrm>
          <a:custGeom>
            <a:avLst/>
            <a:gdLst/>
            <a:ahLst/>
            <a:cxnLst/>
            <a:rect l="l" t="t" r="r" b="b"/>
            <a:pathLst>
              <a:path w="76699" h="80309">
                <a:moveTo>
                  <a:pt x="76699" y="4432"/>
                </a:moveTo>
                <a:lnTo>
                  <a:pt x="72038" y="0"/>
                </a:lnTo>
                <a:lnTo>
                  <a:pt x="0" y="75873"/>
                </a:lnTo>
                <a:lnTo>
                  <a:pt x="4659" y="80309"/>
                </a:lnTo>
                <a:lnTo>
                  <a:pt x="76699" y="4432"/>
                </a:lnTo>
                <a:close/>
              </a:path>
            </a:pathLst>
          </a:custGeom>
          <a:solidFill>
            <a:srgbClr val="EFEFF1">
              <a:alpha val="54000"/>
            </a:srgbClr>
          </a:solidFill>
        </p:spPr>
        <p:txBody>
          <a:bodyPr wrap="square" lIns="0" tIns="0" rIns="0" bIns="0" rtlCol="0">
            <a:noAutofit/>
          </a:bodyPr>
          <a:lstStyle/>
          <a:p>
            <a:endParaRPr sz="1588" dirty="0"/>
          </a:p>
        </p:txBody>
      </p:sp>
      <p:sp>
        <p:nvSpPr>
          <p:cNvPr id="185" name="object 185"/>
          <p:cNvSpPr/>
          <p:nvPr/>
        </p:nvSpPr>
        <p:spPr>
          <a:xfrm>
            <a:off x="9672980" y="3410387"/>
            <a:ext cx="65891" cy="69162"/>
          </a:xfrm>
          <a:custGeom>
            <a:avLst/>
            <a:gdLst/>
            <a:ahLst/>
            <a:cxnLst/>
            <a:rect l="l" t="t" r="r" b="b"/>
            <a:pathLst>
              <a:path w="74675" h="78384">
                <a:moveTo>
                  <a:pt x="74675" y="2501"/>
                </a:moveTo>
                <a:lnTo>
                  <a:pt x="72047"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186" name="object 186"/>
          <p:cNvSpPr/>
          <p:nvPr/>
        </p:nvSpPr>
        <p:spPr>
          <a:xfrm>
            <a:off x="9723371" y="3424618"/>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187" name="object 187"/>
          <p:cNvSpPr/>
          <p:nvPr/>
        </p:nvSpPr>
        <p:spPr>
          <a:xfrm>
            <a:off x="9694691" y="3330601"/>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188" name="object 188"/>
          <p:cNvSpPr/>
          <p:nvPr/>
        </p:nvSpPr>
        <p:spPr>
          <a:xfrm>
            <a:off x="9704059" y="3333246"/>
            <a:ext cx="0" cy="44980"/>
          </a:xfrm>
          <a:custGeom>
            <a:avLst/>
            <a:gdLst/>
            <a:ahLst/>
            <a:cxnLst/>
            <a:rect l="l" t="t" r="r" b="b"/>
            <a:pathLst>
              <a:path h="50977">
                <a:moveTo>
                  <a:pt x="0" y="0"/>
                </a:moveTo>
                <a:lnTo>
                  <a:pt x="0" y="50977"/>
                </a:lnTo>
              </a:path>
            </a:pathLst>
          </a:custGeom>
          <a:ln w="50825">
            <a:solidFill>
              <a:srgbClr val="B9D6DF"/>
            </a:solidFill>
          </a:ln>
        </p:spPr>
        <p:txBody>
          <a:bodyPr wrap="square" lIns="0" tIns="0" rIns="0" bIns="0" rtlCol="0">
            <a:noAutofit/>
          </a:bodyPr>
          <a:lstStyle/>
          <a:p>
            <a:endParaRPr sz="1588" dirty="0"/>
          </a:p>
        </p:txBody>
      </p:sp>
      <p:sp>
        <p:nvSpPr>
          <p:cNvPr id="189" name="object 189"/>
          <p:cNvSpPr/>
          <p:nvPr/>
        </p:nvSpPr>
        <p:spPr>
          <a:xfrm>
            <a:off x="9679215" y="3323151"/>
            <a:ext cx="72199" cy="75156"/>
          </a:xfrm>
          <a:custGeom>
            <a:avLst/>
            <a:gdLst/>
            <a:ahLst/>
            <a:cxnLst/>
            <a:rect l="l" t="t" r="r" b="b"/>
            <a:pathLst>
              <a:path w="81826" h="85177">
                <a:moveTo>
                  <a:pt x="81826" y="9296"/>
                </a:moveTo>
                <a:lnTo>
                  <a:pt x="72034" y="0"/>
                </a:lnTo>
                <a:lnTo>
                  <a:pt x="0" y="75882"/>
                </a:lnTo>
                <a:lnTo>
                  <a:pt x="9790" y="85177"/>
                </a:lnTo>
                <a:lnTo>
                  <a:pt x="81826" y="9296"/>
                </a:lnTo>
                <a:close/>
              </a:path>
            </a:pathLst>
          </a:custGeom>
          <a:solidFill>
            <a:srgbClr val="EFEFF1">
              <a:alpha val="54000"/>
            </a:srgbClr>
          </a:solidFill>
        </p:spPr>
        <p:txBody>
          <a:bodyPr wrap="square" lIns="0" tIns="0" rIns="0" bIns="0" rtlCol="0">
            <a:noAutofit/>
          </a:bodyPr>
          <a:lstStyle/>
          <a:p>
            <a:endParaRPr sz="1588" dirty="0"/>
          </a:p>
        </p:txBody>
      </p:sp>
      <p:sp>
        <p:nvSpPr>
          <p:cNvPr id="190" name="object 190"/>
          <p:cNvSpPr/>
          <p:nvPr/>
        </p:nvSpPr>
        <p:spPr>
          <a:xfrm>
            <a:off x="9689233" y="3337501"/>
            <a:ext cx="67676" cy="70857"/>
          </a:xfrm>
          <a:custGeom>
            <a:avLst/>
            <a:gdLst/>
            <a:ahLst/>
            <a:cxnLst/>
            <a:rect l="l" t="t" r="r" b="b"/>
            <a:pathLst>
              <a:path w="76699" h="80305">
                <a:moveTo>
                  <a:pt x="76699" y="4432"/>
                </a:moveTo>
                <a:lnTo>
                  <a:pt x="72038" y="0"/>
                </a:lnTo>
                <a:lnTo>
                  <a:pt x="0" y="75873"/>
                </a:lnTo>
                <a:lnTo>
                  <a:pt x="4655" y="80305"/>
                </a:lnTo>
                <a:lnTo>
                  <a:pt x="76699" y="4432"/>
                </a:lnTo>
                <a:close/>
              </a:path>
            </a:pathLst>
          </a:custGeom>
          <a:solidFill>
            <a:srgbClr val="EFEFF1">
              <a:alpha val="54000"/>
            </a:srgbClr>
          </a:solidFill>
        </p:spPr>
        <p:txBody>
          <a:bodyPr wrap="square" lIns="0" tIns="0" rIns="0" bIns="0" rtlCol="0">
            <a:noAutofit/>
          </a:bodyPr>
          <a:lstStyle/>
          <a:p>
            <a:endParaRPr sz="1588" dirty="0"/>
          </a:p>
        </p:txBody>
      </p:sp>
      <p:sp>
        <p:nvSpPr>
          <p:cNvPr id="191" name="object 191"/>
          <p:cNvSpPr/>
          <p:nvPr/>
        </p:nvSpPr>
        <p:spPr>
          <a:xfrm>
            <a:off x="9672980" y="3318005"/>
            <a:ext cx="65891" cy="69162"/>
          </a:xfrm>
          <a:custGeom>
            <a:avLst/>
            <a:gdLst/>
            <a:ahLst/>
            <a:cxnLst/>
            <a:rect l="l" t="t" r="r" b="b"/>
            <a:pathLst>
              <a:path w="74675" h="78384">
                <a:moveTo>
                  <a:pt x="74675" y="2501"/>
                </a:moveTo>
                <a:lnTo>
                  <a:pt x="72047"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192" name="object 192"/>
          <p:cNvSpPr/>
          <p:nvPr/>
        </p:nvSpPr>
        <p:spPr>
          <a:xfrm>
            <a:off x="9593546" y="3518467"/>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193" name="object 193"/>
          <p:cNvSpPr/>
          <p:nvPr/>
        </p:nvSpPr>
        <p:spPr>
          <a:xfrm>
            <a:off x="9596023" y="3521101"/>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194" name="object 194"/>
          <p:cNvSpPr/>
          <p:nvPr/>
        </p:nvSpPr>
        <p:spPr>
          <a:xfrm>
            <a:off x="9578060" y="3511009"/>
            <a:ext cx="72199" cy="75153"/>
          </a:xfrm>
          <a:custGeom>
            <a:avLst/>
            <a:gdLst/>
            <a:ahLst/>
            <a:cxnLst/>
            <a:rect l="l" t="t" r="r" b="b"/>
            <a:pathLst>
              <a:path w="81826" h="85173">
                <a:moveTo>
                  <a:pt x="81826" y="9296"/>
                </a:moveTo>
                <a:lnTo>
                  <a:pt x="72034" y="0"/>
                </a:lnTo>
                <a:lnTo>
                  <a:pt x="0" y="75882"/>
                </a:lnTo>
                <a:lnTo>
                  <a:pt x="9786" y="85173"/>
                </a:lnTo>
                <a:lnTo>
                  <a:pt x="81826" y="9296"/>
                </a:lnTo>
                <a:close/>
              </a:path>
            </a:pathLst>
          </a:custGeom>
          <a:solidFill>
            <a:srgbClr val="EFEFF1">
              <a:alpha val="54000"/>
            </a:srgbClr>
          </a:solidFill>
        </p:spPr>
        <p:txBody>
          <a:bodyPr wrap="square" lIns="0" tIns="0" rIns="0" bIns="0" rtlCol="0">
            <a:noAutofit/>
          </a:bodyPr>
          <a:lstStyle/>
          <a:p>
            <a:endParaRPr sz="1588" dirty="0"/>
          </a:p>
        </p:txBody>
      </p:sp>
      <p:sp>
        <p:nvSpPr>
          <p:cNvPr id="195" name="object 195"/>
          <p:cNvSpPr/>
          <p:nvPr/>
        </p:nvSpPr>
        <p:spPr>
          <a:xfrm>
            <a:off x="9588078" y="3525359"/>
            <a:ext cx="67677" cy="70862"/>
          </a:xfrm>
          <a:custGeom>
            <a:avLst/>
            <a:gdLst/>
            <a:ahLst/>
            <a:cxnLst/>
            <a:rect l="l" t="t" r="r" b="b"/>
            <a:pathLst>
              <a:path w="76701" h="80310">
                <a:moveTo>
                  <a:pt x="76701" y="4428"/>
                </a:moveTo>
                <a:lnTo>
                  <a:pt x="72044" y="0"/>
                </a:lnTo>
                <a:lnTo>
                  <a:pt x="0" y="75872"/>
                </a:lnTo>
                <a:lnTo>
                  <a:pt x="4667" y="80310"/>
                </a:lnTo>
                <a:lnTo>
                  <a:pt x="76701" y="4428"/>
                </a:lnTo>
                <a:close/>
              </a:path>
            </a:pathLst>
          </a:custGeom>
          <a:solidFill>
            <a:srgbClr val="EFEFF1">
              <a:alpha val="54000"/>
            </a:srgbClr>
          </a:solidFill>
        </p:spPr>
        <p:txBody>
          <a:bodyPr wrap="square" lIns="0" tIns="0" rIns="0" bIns="0" rtlCol="0">
            <a:noAutofit/>
          </a:bodyPr>
          <a:lstStyle/>
          <a:p>
            <a:endParaRPr sz="1588" dirty="0"/>
          </a:p>
        </p:txBody>
      </p:sp>
      <p:sp>
        <p:nvSpPr>
          <p:cNvPr id="196" name="object 196"/>
          <p:cNvSpPr/>
          <p:nvPr/>
        </p:nvSpPr>
        <p:spPr>
          <a:xfrm>
            <a:off x="9571830" y="3505862"/>
            <a:ext cx="65888" cy="69161"/>
          </a:xfrm>
          <a:custGeom>
            <a:avLst/>
            <a:gdLst/>
            <a:ahLst/>
            <a:cxnLst/>
            <a:rect l="l" t="t" r="r" b="b"/>
            <a:pathLst>
              <a:path w="74673" h="78383">
                <a:moveTo>
                  <a:pt x="74673" y="2501"/>
                </a:moveTo>
                <a:lnTo>
                  <a:pt x="72031" y="0"/>
                </a:lnTo>
                <a:lnTo>
                  <a:pt x="0" y="75879"/>
                </a:lnTo>
                <a:lnTo>
                  <a:pt x="2637" y="78383"/>
                </a:lnTo>
                <a:lnTo>
                  <a:pt x="74673" y="2501"/>
                </a:lnTo>
                <a:close/>
              </a:path>
            </a:pathLst>
          </a:custGeom>
          <a:solidFill>
            <a:srgbClr val="EFEFF1">
              <a:alpha val="54000"/>
            </a:srgbClr>
          </a:solidFill>
        </p:spPr>
        <p:txBody>
          <a:bodyPr wrap="square" lIns="0" tIns="0" rIns="0" bIns="0" rtlCol="0">
            <a:noAutofit/>
          </a:bodyPr>
          <a:lstStyle/>
          <a:p>
            <a:endParaRPr sz="1588" dirty="0"/>
          </a:p>
        </p:txBody>
      </p:sp>
      <p:sp>
        <p:nvSpPr>
          <p:cNvPr id="197" name="object 197"/>
          <p:cNvSpPr/>
          <p:nvPr/>
        </p:nvSpPr>
        <p:spPr>
          <a:xfrm>
            <a:off x="9622227" y="3520092"/>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198" name="object 198"/>
          <p:cNvSpPr/>
          <p:nvPr/>
        </p:nvSpPr>
        <p:spPr>
          <a:xfrm>
            <a:off x="9593546" y="3422982"/>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199" name="object 199"/>
          <p:cNvSpPr/>
          <p:nvPr/>
        </p:nvSpPr>
        <p:spPr>
          <a:xfrm>
            <a:off x="9596023" y="3425627"/>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00" name="object 200"/>
          <p:cNvSpPr/>
          <p:nvPr/>
        </p:nvSpPr>
        <p:spPr>
          <a:xfrm>
            <a:off x="9578060" y="3415531"/>
            <a:ext cx="72199" cy="75156"/>
          </a:xfrm>
          <a:custGeom>
            <a:avLst/>
            <a:gdLst/>
            <a:ahLst/>
            <a:cxnLst/>
            <a:rect l="l" t="t" r="r" b="b"/>
            <a:pathLst>
              <a:path w="81826" h="85177">
                <a:moveTo>
                  <a:pt x="81826" y="9296"/>
                </a:moveTo>
                <a:lnTo>
                  <a:pt x="72034" y="0"/>
                </a:lnTo>
                <a:lnTo>
                  <a:pt x="0" y="75882"/>
                </a:lnTo>
                <a:lnTo>
                  <a:pt x="9790" y="85177"/>
                </a:lnTo>
                <a:lnTo>
                  <a:pt x="81826" y="9296"/>
                </a:lnTo>
                <a:close/>
              </a:path>
            </a:pathLst>
          </a:custGeom>
          <a:solidFill>
            <a:srgbClr val="EFEFF1">
              <a:alpha val="54000"/>
            </a:srgbClr>
          </a:solidFill>
        </p:spPr>
        <p:txBody>
          <a:bodyPr wrap="square" lIns="0" tIns="0" rIns="0" bIns="0" rtlCol="0">
            <a:noAutofit/>
          </a:bodyPr>
          <a:lstStyle/>
          <a:p>
            <a:endParaRPr sz="1588" dirty="0"/>
          </a:p>
        </p:txBody>
      </p:sp>
      <p:sp>
        <p:nvSpPr>
          <p:cNvPr id="201" name="object 201"/>
          <p:cNvSpPr/>
          <p:nvPr/>
        </p:nvSpPr>
        <p:spPr>
          <a:xfrm>
            <a:off x="9588078" y="3429878"/>
            <a:ext cx="67677" cy="70861"/>
          </a:xfrm>
          <a:custGeom>
            <a:avLst/>
            <a:gdLst/>
            <a:ahLst/>
            <a:cxnLst/>
            <a:rect l="l" t="t" r="r" b="b"/>
            <a:pathLst>
              <a:path w="76701" h="80309">
                <a:moveTo>
                  <a:pt x="76701" y="4432"/>
                </a:moveTo>
                <a:lnTo>
                  <a:pt x="72040" y="0"/>
                </a:lnTo>
                <a:lnTo>
                  <a:pt x="0" y="75875"/>
                </a:lnTo>
                <a:lnTo>
                  <a:pt x="4661" y="80309"/>
                </a:lnTo>
                <a:lnTo>
                  <a:pt x="76701" y="4432"/>
                </a:lnTo>
                <a:close/>
              </a:path>
            </a:pathLst>
          </a:custGeom>
          <a:solidFill>
            <a:srgbClr val="EFEFF1">
              <a:alpha val="54000"/>
            </a:srgbClr>
          </a:solidFill>
        </p:spPr>
        <p:txBody>
          <a:bodyPr wrap="square" lIns="0" tIns="0" rIns="0" bIns="0" rtlCol="0">
            <a:noAutofit/>
          </a:bodyPr>
          <a:lstStyle/>
          <a:p>
            <a:endParaRPr sz="1588" dirty="0"/>
          </a:p>
        </p:txBody>
      </p:sp>
      <p:sp>
        <p:nvSpPr>
          <p:cNvPr id="202" name="object 202"/>
          <p:cNvSpPr/>
          <p:nvPr/>
        </p:nvSpPr>
        <p:spPr>
          <a:xfrm>
            <a:off x="9571826" y="3410387"/>
            <a:ext cx="65891" cy="69162"/>
          </a:xfrm>
          <a:custGeom>
            <a:avLst/>
            <a:gdLst/>
            <a:ahLst/>
            <a:cxnLst/>
            <a:rect l="l" t="t" r="r" b="b"/>
            <a:pathLst>
              <a:path w="74675" h="78384">
                <a:moveTo>
                  <a:pt x="74675" y="2501"/>
                </a:moveTo>
                <a:lnTo>
                  <a:pt x="72034"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03" name="object 203"/>
          <p:cNvSpPr/>
          <p:nvPr/>
        </p:nvSpPr>
        <p:spPr>
          <a:xfrm>
            <a:off x="9622227" y="3424618"/>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04" name="object 204"/>
          <p:cNvSpPr/>
          <p:nvPr/>
        </p:nvSpPr>
        <p:spPr>
          <a:xfrm>
            <a:off x="9593546" y="3330601"/>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05" name="object 205"/>
          <p:cNvSpPr/>
          <p:nvPr/>
        </p:nvSpPr>
        <p:spPr>
          <a:xfrm>
            <a:off x="9596023" y="3333245"/>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06" name="object 206"/>
          <p:cNvSpPr/>
          <p:nvPr/>
        </p:nvSpPr>
        <p:spPr>
          <a:xfrm>
            <a:off x="9578060" y="3323151"/>
            <a:ext cx="72199" cy="75156"/>
          </a:xfrm>
          <a:custGeom>
            <a:avLst/>
            <a:gdLst/>
            <a:ahLst/>
            <a:cxnLst/>
            <a:rect l="l" t="t" r="r" b="b"/>
            <a:pathLst>
              <a:path w="81826" h="85177">
                <a:moveTo>
                  <a:pt x="81826" y="9296"/>
                </a:moveTo>
                <a:lnTo>
                  <a:pt x="72034" y="0"/>
                </a:lnTo>
                <a:lnTo>
                  <a:pt x="0" y="75882"/>
                </a:lnTo>
                <a:lnTo>
                  <a:pt x="9790" y="85177"/>
                </a:lnTo>
                <a:lnTo>
                  <a:pt x="81826" y="9296"/>
                </a:lnTo>
                <a:close/>
              </a:path>
            </a:pathLst>
          </a:custGeom>
          <a:solidFill>
            <a:srgbClr val="EFEFF1">
              <a:alpha val="54000"/>
            </a:srgbClr>
          </a:solidFill>
        </p:spPr>
        <p:txBody>
          <a:bodyPr wrap="square" lIns="0" tIns="0" rIns="0" bIns="0" rtlCol="0">
            <a:noAutofit/>
          </a:bodyPr>
          <a:lstStyle/>
          <a:p>
            <a:endParaRPr sz="1588" dirty="0"/>
          </a:p>
        </p:txBody>
      </p:sp>
      <p:sp>
        <p:nvSpPr>
          <p:cNvPr id="207" name="object 207"/>
          <p:cNvSpPr/>
          <p:nvPr/>
        </p:nvSpPr>
        <p:spPr>
          <a:xfrm>
            <a:off x="9588078" y="3337501"/>
            <a:ext cx="67677" cy="70857"/>
          </a:xfrm>
          <a:custGeom>
            <a:avLst/>
            <a:gdLst/>
            <a:ahLst/>
            <a:cxnLst/>
            <a:rect l="l" t="t" r="r" b="b"/>
            <a:pathLst>
              <a:path w="76701" h="80305">
                <a:moveTo>
                  <a:pt x="76701" y="4432"/>
                </a:moveTo>
                <a:lnTo>
                  <a:pt x="72040" y="0"/>
                </a:lnTo>
                <a:lnTo>
                  <a:pt x="0" y="75875"/>
                </a:lnTo>
                <a:lnTo>
                  <a:pt x="4657" y="80305"/>
                </a:lnTo>
                <a:lnTo>
                  <a:pt x="76701" y="4432"/>
                </a:lnTo>
                <a:close/>
              </a:path>
            </a:pathLst>
          </a:custGeom>
          <a:solidFill>
            <a:srgbClr val="EFEFF1">
              <a:alpha val="54000"/>
            </a:srgbClr>
          </a:solidFill>
        </p:spPr>
        <p:txBody>
          <a:bodyPr wrap="square" lIns="0" tIns="0" rIns="0" bIns="0" rtlCol="0">
            <a:noAutofit/>
          </a:bodyPr>
          <a:lstStyle/>
          <a:p>
            <a:endParaRPr sz="1588" dirty="0"/>
          </a:p>
        </p:txBody>
      </p:sp>
      <p:sp>
        <p:nvSpPr>
          <p:cNvPr id="208" name="object 208"/>
          <p:cNvSpPr/>
          <p:nvPr/>
        </p:nvSpPr>
        <p:spPr>
          <a:xfrm>
            <a:off x="9571826" y="3318005"/>
            <a:ext cx="65891" cy="69162"/>
          </a:xfrm>
          <a:custGeom>
            <a:avLst/>
            <a:gdLst/>
            <a:ahLst/>
            <a:cxnLst/>
            <a:rect l="l" t="t" r="r" b="b"/>
            <a:pathLst>
              <a:path w="74675" h="78384">
                <a:moveTo>
                  <a:pt x="74675" y="2501"/>
                </a:moveTo>
                <a:lnTo>
                  <a:pt x="72034"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09" name="object 209"/>
          <p:cNvSpPr/>
          <p:nvPr/>
        </p:nvSpPr>
        <p:spPr>
          <a:xfrm>
            <a:off x="9622227" y="3332237"/>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10" name="object 210"/>
          <p:cNvSpPr/>
          <p:nvPr/>
        </p:nvSpPr>
        <p:spPr>
          <a:xfrm>
            <a:off x="9502711" y="3518467"/>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11" name="object 211"/>
          <p:cNvSpPr/>
          <p:nvPr/>
        </p:nvSpPr>
        <p:spPr>
          <a:xfrm>
            <a:off x="9505188" y="3521101"/>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12" name="object 212"/>
          <p:cNvSpPr/>
          <p:nvPr/>
        </p:nvSpPr>
        <p:spPr>
          <a:xfrm>
            <a:off x="9487228" y="3511009"/>
            <a:ext cx="72196" cy="75153"/>
          </a:xfrm>
          <a:custGeom>
            <a:avLst/>
            <a:gdLst/>
            <a:ahLst/>
            <a:cxnLst/>
            <a:rect l="l" t="t" r="r" b="b"/>
            <a:pathLst>
              <a:path w="81822" h="85173">
                <a:moveTo>
                  <a:pt x="81822" y="9292"/>
                </a:moveTo>
                <a:lnTo>
                  <a:pt x="72034" y="0"/>
                </a:lnTo>
                <a:lnTo>
                  <a:pt x="0" y="75882"/>
                </a:lnTo>
                <a:lnTo>
                  <a:pt x="9786" y="85173"/>
                </a:lnTo>
                <a:lnTo>
                  <a:pt x="81822" y="9300"/>
                </a:lnTo>
                <a:close/>
              </a:path>
            </a:pathLst>
          </a:custGeom>
          <a:solidFill>
            <a:srgbClr val="EFEFF1">
              <a:alpha val="54000"/>
            </a:srgbClr>
          </a:solidFill>
        </p:spPr>
        <p:txBody>
          <a:bodyPr wrap="square" lIns="0" tIns="0" rIns="0" bIns="0" rtlCol="0">
            <a:noAutofit/>
          </a:bodyPr>
          <a:lstStyle/>
          <a:p>
            <a:endParaRPr sz="1588" dirty="0"/>
          </a:p>
        </p:txBody>
      </p:sp>
      <p:sp>
        <p:nvSpPr>
          <p:cNvPr id="213" name="object 213"/>
          <p:cNvSpPr/>
          <p:nvPr/>
        </p:nvSpPr>
        <p:spPr>
          <a:xfrm>
            <a:off x="9497243" y="3525359"/>
            <a:ext cx="67680" cy="70862"/>
          </a:xfrm>
          <a:custGeom>
            <a:avLst/>
            <a:gdLst/>
            <a:ahLst/>
            <a:cxnLst/>
            <a:rect l="l" t="t" r="r" b="b"/>
            <a:pathLst>
              <a:path w="76704" h="80310">
                <a:moveTo>
                  <a:pt x="76704" y="4428"/>
                </a:moveTo>
                <a:lnTo>
                  <a:pt x="72047" y="0"/>
                </a:lnTo>
                <a:lnTo>
                  <a:pt x="0" y="75874"/>
                </a:lnTo>
                <a:lnTo>
                  <a:pt x="4669" y="80310"/>
                </a:lnTo>
                <a:lnTo>
                  <a:pt x="76704" y="4428"/>
                </a:lnTo>
                <a:close/>
              </a:path>
            </a:pathLst>
          </a:custGeom>
          <a:solidFill>
            <a:srgbClr val="EFEFF1">
              <a:alpha val="54000"/>
            </a:srgbClr>
          </a:solidFill>
        </p:spPr>
        <p:txBody>
          <a:bodyPr wrap="square" lIns="0" tIns="0" rIns="0" bIns="0" rtlCol="0">
            <a:noAutofit/>
          </a:bodyPr>
          <a:lstStyle/>
          <a:p>
            <a:endParaRPr sz="1588" dirty="0"/>
          </a:p>
        </p:txBody>
      </p:sp>
      <p:sp>
        <p:nvSpPr>
          <p:cNvPr id="214" name="object 214"/>
          <p:cNvSpPr/>
          <p:nvPr/>
        </p:nvSpPr>
        <p:spPr>
          <a:xfrm>
            <a:off x="9480995" y="3505862"/>
            <a:ext cx="65889" cy="69161"/>
          </a:xfrm>
          <a:custGeom>
            <a:avLst/>
            <a:gdLst/>
            <a:ahLst/>
            <a:cxnLst/>
            <a:rect l="l" t="t" r="r" b="b"/>
            <a:pathLst>
              <a:path w="74674" h="78383">
                <a:moveTo>
                  <a:pt x="74674" y="2500"/>
                </a:moveTo>
                <a:lnTo>
                  <a:pt x="72034" y="0"/>
                </a:lnTo>
                <a:lnTo>
                  <a:pt x="0" y="75882"/>
                </a:lnTo>
                <a:lnTo>
                  <a:pt x="2640" y="78383"/>
                </a:lnTo>
                <a:lnTo>
                  <a:pt x="74674" y="2503"/>
                </a:lnTo>
                <a:close/>
              </a:path>
            </a:pathLst>
          </a:custGeom>
          <a:solidFill>
            <a:srgbClr val="EFEFF1">
              <a:alpha val="54000"/>
            </a:srgbClr>
          </a:solidFill>
        </p:spPr>
        <p:txBody>
          <a:bodyPr wrap="square" lIns="0" tIns="0" rIns="0" bIns="0" rtlCol="0">
            <a:noAutofit/>
          </a:bodyPr>
          <a:lstStyle/>
          <a:p>
            <a:endParaRPr sz="1588" dirty="0"/>
          </a:p>
        </p:txBody>
      </p:sp>
      <p:sp>
        <p:nvSpPr>
          <p:cNvPr id="215" name="object 215"/>
          <p:cNvSpPr/>
          <p:nvPr/>
        </p:nvSpPr>
        <p:spPr>
          <a:xfrm>
            <a:off x="9531393" y="3520092"/>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16" name="object 216"/>
          <p:cNvSpPr/>
          <p:nvPr/>
        </p:nvSpPr>
        <p:spPr>
          <a:xfrm>
            <a:off x="9502711" y="3422982"/>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17" name="object 217"/>
          <p:cNvSpPr/>
          <p:nvPr/>
        </p:nvSpPr>
        <p:spPr>
          <a:xfrm>
            <a:off x="9505188" y="3425627"/>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18" name="object 218"/>
          <p:cNvSpPr/>
          <p:nvPr/>
        </p:nvSpPr>
        <p:spPr>
          <a:xfrm>
            <a:off x="9487228" y="3415531"/>
            <a:ext cx="72196" cy="75156"/>
          </a:xfrm>
          <a:custGeom>
            <a:avLst/>
            <a:gdLst/>
            <a:ahLst/>
            <a:cxnLst/>
            <a:rect l="l" t="t" r="r" b="b"/>
            <a:pathLst>
              <a:path w="81822" h="85177">
                <a:moveTo>
                  <a:pt x="81822" y="9292"/>
                </a:moveTo>
                <a:lnTo>
                  <a:pt x="72034" y="0"/>
                </a:lnTo>
                <a:lnTo>
                  <a:pt x="0" y="75882"/>
                </a:lnTo>
                <a:lnTo>
                  <a:pt x="9790" y="85177"/>
                </a:lnTo>
                <a:lnTo>
                  <a:pt x="81822" y="9300"/>
                </a:lnTo>
                <a:close/>
              </a:path>
            </a:pathLst>
          </a:custGeom>
          <a:solidFill>
            <a:srgbClr val="EFEFF1">
              <a:alpha val="54000"/>
            </a:srgbClr>
          </a:solidFill>
        </p:spPr>
        <p:txBody>
          <a:bodyPr wrap="square" lIns="0" tIns="0" rIns="0" bIns="0" rtlCol="0">
            <a:noAutofit/>
          </a:bodyPr>
          <a:lstStyle/>
          <a:p>
            <a:endParaRPr sz="1588" dirty="0"/>
          </a:p>
        </p:txBody>
      </p:sp>
      <p:sp>
        <p:nvSpPr>
          <p:cNvPr id="219" name="object 219"/>
          <p:cNvSpPr/>
          <p:nvPr/>
        </p:nvSpPr>
        <p:spPr>
          <a:xfrm>
            <a:off x="9497243" y="3429878"/>
            <a:ext cx="67680" cy="70861"/>
          </a:xfrm>
          <a:custGeom>
            <a:avLst/>
            <a:gdLst/>
            <a:ahLst/>
            <a:cxnLst/>
            <a:rect l="l" t="t" r="r" b="b"/>
            <a:pathLst>
              <a:path w="76704" h="80309">
                <a:moveTo>
                  <a:pt x="76704" y="4432"/>
                </a:moveTo>
                <a:lnTo>
                  <a:pt x="72043" y="0"/>
                </a:lnTo>
                <a:lnTo>
                  <a:pt x="0" y="75878"/>
                </a:lnTo>
                <a:lnTo>
                  <a:pt x="4664" y="80309"/>
                </a:lnTo>
                <a:lnTo>
                  <a:pt x="76704" y="4432"/>
                </a:lnTo>
                <a:close/>
              </a:path>
            </a:pathLst>
          </a:custGeom>
          <a:solidFill>
            <a:srgbClr val="EFEFF1">
              <a:alpha val="54000"/>
            </a:srgbClr>
          </a:solidFill>
        </p:spPr>
        <p:txBody>
          <a:bodyPr wrap="square" lIns="0" tIns="0" rIns="0" bIns="0" rtlCol="0">
            <a:noAutofit/>
          </a:bodyPr>
          <a:lstStyle/>
          <a:p>
            <a:endParaRPr sz="1588" dirty="0"/>
          </a:p>
        </p:txBody>
      </p:sp>
      <p:sp>
        <p:nvSpPr>
          <p:cNvPr id="220" name="object 220"/>
          <p:cNvSpPr/>
          <p:nvPr/>
        </p:nvSpPr>
        <p:spPr>
          <a:xfrm>
            <a:off x="9480995" y="3410387"/>
            <a:ext cx="65891" cy="69162"/>
          </a:xfrm>
          <a:custGeom>
            <a:avLst/>
            <a:gdLst/>
            <a:ahLst/>
            <a:cxnLst/>
            <a:rect l="l" t="t" r="r" b="b"/>
            <a:pathLst>
              <a:path w="74675" h="78384">
                <a:moveTo>
                  <a:pt x="74675" y="2501"/>
                </a:moveTo>
                <a:lnTo>
                  <a:pt x="72034"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21" name="object 221"/>
          <p:cNvSpPr/>
          <p:nvPr/>
        </p:nvSpPr>
        <p:spPr>
          <a:xfrm>
            <a:off x="9531393" y="3424618"/>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22" name="object 222"/>
          <p:cNvSpPr/>
          <p:nvPr/>
        </p:nvSpPr>
        <p:spPr>
          <a:xfrm>
            <a:off x="9502711" y="3330601"/>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23" name="object 223"/>
          <p:cNvSpPr/>
          <p:nvPr/>
        </p:nvSpPr>
        <p:spPr>
          <a:xfrm>
            <a:off x="9505188" y="3333245"/>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24" name="object 224"/>
          <p:cNvSpPr/>
          <p:nvPr/>
        </p:nvSpPr>
        <p:spPr>
          <a:xfrm>
            <a:off x="9487228" y="3323151"/>
            <a:ext cx="72196" cy="75156"/>
          </a:xfrm>
          <a:custGeom>
            <a:avLst/>
            <a:gdLst/>
            <a:ahLst/>
            <a:cxnLst/>
            <a:rect l="l" t="t" r="r" b="b"/>
            <a:pathLst>
              <a:path w="81822" h="85177">
                <a:moveTo>
                  <a:pt x="81822" y="9292"/>
                </a:moveTo>
                <a:lnTo>
                  <a:pt x="72034" y="0"/>
                </a:lnTo>
                <a:lnTo>
                  <a:pt x="0" y="75882"/>
                </a:lnTo>
                <a:lnTo>
                  <a:pt x="9790" y="85177"/>
                </a:lnTo>
                <a:lnTo>
                  <a:pt x="81822" y="9300"/>
                </a:lnTo>
                <a:close/>
              </a:path>
            </a:pathLst>
          </a:custGeom>
          <a:solidFill>
            <a:srgbClr val="EFEFF1">
              <a:alpha val="54000"/>
            </a:srgbClr>
          </a:solidFill>
        </p:spPr>
        <p:txBody>
          <a:bodyPr wrap="square" lIns="0" tIns="0" rIns="0" bIns="0" rtlCol="0">
            <a:noAutofit/>
          </a:bodyPr>
          <a:lstStyle/>
          <a:p>
            <a:endParaRPr sz="1588" dirty="0"/>
          </a:p>
        </p:txBody>
      </p:sp>
      <p:sp>
        <p:nvSpPr>
          <p:cNvPr id="225" name="object 225"/>
          <p:cNvSpPr/>
          <p:nvPr/>
        </p:nvSpPr>
        <p:spPr>
          <a:xfrm>
            <a:off x="9497243" y="3337501"/>
            <a:ext cx="67680" cy="70857"/>
          </a:xfrm>
          <a:custGeom>
            <a:avLst/>
            <a:gdLst/>
            <a:ahLst/>
            <a:cxnLst/>
            <a:rect l="l" t="t" r="r" b="b"/>
            <a:pathLst>
              <a:path w="76704" h="80305">
                <a:moveTo>
                  <a:pt x="76704" y="4432"/>
                </a:moveTo>
                <a:lnTo>
                  <a:pt x="72043" y="0"/>
                </a:lnTo>
                <a:lnTo>
                  <a:pt x="0" y="75878"/>
                </a:lnTo>
                <a:lnTo>
                  <a:pt x="4660" y="80305"/>
                </a:lnTo>
                <a:lnTo>
                  <a:pt x="76704" y="4432"/>
                </a:lnTo>
                <a:close/>
              </a:path>
            </a:pathLst>
          </a:custGeom>
          <a:solidFill>
            <a:srgbClr val="EFEFF1">
              <a:alpha val="54000"/>
            </a:srgbClr>
          </a:solidFill>
        </p:spPr>
        <p:txBody>
          <a:bodyPr wrap="square" lIns="0" tIns="0" rIns="0" bIns="0" rtlCol="0">
            <a:noAutofit/>
          </a:bodyPr>
          <a:lstStyle/>
          <a:p>
            <a:endParaRPr sz="1588" dirty="0"/>
          </a:p>
        </p:txBody>
      </p:sp>
      <p:sp>
        <p:nvSpPr>
          <p:cNvPr id="226" name="object 226"/>
          <p:cNvSpPr/>
          <p:nvPr/>
        </p:nvSpPr>
        <p:spPr>
          <a:xfrm>
            <a:off x="9480995" y="3318005"/>
            <a:ext cx="65891" cy="69162"/>
          </a:xfrm>
          <a:custGeom>
            <a:avLst/>
            <a:gdLst/>
            <a:ahLst/>
            <a:cxnLst/>
            <a:rect l="l" t="t" r="r" b="b"/>
            <a:pathLst>
              <a:path w="74675" h="78384">
                <a:moveTo>
                  <a:pt x="74675" y="2501"/>
                </a:moveTo>
                <a:lnTo>
                  <a:pt x="72034"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27" name="object 227"/>
          <p:cNvSpPr/>
          <p:nvPr/>
        </p:nvSpPr>
        <p:spPr>
          <a:xfrm>
            <a:off x="9531393" y="3332237"/>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28" name="object 228"/>
          <p:cNvSpPr/>
          <p:nvPr/>
        </p:nvSpPr>
        <p:spPr>
          <a:xfrm>
            <a:off x="9402587" y="3518467"/>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29" name="object 229"/>
          <p:cNvSpPr/>
          <p:nvPr/>
        </p:nvSpPr>
        <p:spPr>
          <a:xfrm>
            <a:off x="9405063" y="3521101"/>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30" name="object 230"/>
          <p:cNvSpPr/>
          <p:nvPr/>
        </p:nvSpPr>
        <p:spPr>
          <a:xfrm>
            <a:off x="9387107" y="3511009"/>
            <a:ext cx="72192" cy="75153"/>
          </a:xfrm>
          <a:custGeom>
            <a:avLst/>
            <a:gdLst/>
            <a:ahLst/>
            <a:cxnLst/>
            <a:rect l="l" t="t" r="r" b="b"/>
            <a:pathLst>
              <a:path w="81818" h="85173">
                <a:moveTo>
                  <a:pt x="81818" y="9289"/>
                </a:moveTo>
                <a:lnTo>
                  <a:pt x="72034" y="0"/>
                </a:lnTo>
                <a:lnTo>
                  <a:pt x="0" y="75882"/>
                </a:lnTo>
                <a:lnTo>
                  <a:pt x="9786" y="85173"/>
                </a:lnTo>
                <a:lnTo>
                  <a:pt x="81818" y="9304"/>
                </a:lnTo>
                <a:close/>
              </a:path>
            </a:pathLst>
          </a:custGeom>
          <a:solidFill>
            <a:srgbClr val="EFEFF1">
              <a:alpha val="54000"/>
            </a:srgbClr>
          </a:solidFill>
        </p:spPr>
        <p:txBody>
          <a:bodyPr wrap="square" lIns="0" tIns="0" rIns="0" bIns="0" rtlCol="0">
            <a:noAutofit/>
          </a:bodyPr>
          <a:lstStyle/>
          <a:p>
            <a:endParaRPr sz="1588" dirty="0"/>
          </a:p>
        </p:txBody>
      </p:sp>
      <p:sp>
        <p:nvSpPr>
          <p:cNvPr id="231" name="object 231"/>
          <p:cNvSpPr/>
          <p:nvPr/>
        </p:nvSpPr>
        <p:spPr>
          <a:xfrm>
            <a:off x="9397118" y="3525359"/>
            <a:ext cx="67683" cy="70862"/>
          </a:xfrm>
          <a:custGeom>
            <a:avLst/>
            <a:gdLst/>
            <a:ahLst/>
            <a:cxnLst/>
            <a:rect l="l" t="t" r="r" b="b"/>
            <a:pathLst>
              <a:path w="76707" h="80310">
                <a:moveTo>
                  <a:pt x="76707" y="4428"/>
                </a:moveTo>
                <a:lnTo>
                  <a:pt x="72051" y="0"/>
                </a:lnTo>
                <a:lnTo>
                  <a:pt x="0" y="75878"/>
                </a:lnTo>
                <a:lnTo>
                  <a:pt x="4673" y="80310"/>
                </a:lnTo>
                <a:lnTo>
                  <a:pt x="76707" y="4428"/>
                </a:lnTo>
                <a:close/>
              </a:path>
            </a:pathLst>
          </a:custGeom>
          <a:solidFill>
            <a:srgbClr val="EFEFF1">
              <a:alpha val="54000"/>
            </a:srgbClr>
          </a:solidFill>
        </p:spPr>
        <p:txBody>
          <a:bodyPr wrap="square" lIns="0" tIns="0" rIns="0" bIns="0" rtlCol="0">
            <a:noAutofit/>
          </a:bodyPr>
          <a:lstStyle/>
          <a:p>
            <a:endParaRPr sz="1588" dirty="0"/>
          </a:p>
        </p:txBody>
      </p:sp>
      <p:sp>
        <p:nvSpPr>
          <p:cNvPr id="232" name="object 232"/>
          <p:cNvSpPr/>
          <p:nvPr/>
        </p:nvSpPr>
        <p:spPr>
          <a:xfrm>
            <a:off x="9380881" y="3505862"/>
            <a:ext cx="65883" cy="69161"/>
          </a:xfrm>
          <a:custGeom>
            <a:avLst/>
            <a:gdLst/>
            <a:ahLst/>
            <a:cxnLst/>
            <a:rect l="l" t="t" r="r" b="b"/>
            <a:pathLst>
              <a:path w="74667" h="78383">
                <a:moveTo>
                  <a:pt x="74667" y="2501"/>
                </a:moveTo>
                <a:lnTo>
                  <a:pt x="72038" y="0"/>
                </a:lnTo>
                <a:lnTo>
                  <a:pt x="0" y="75873"/>
                </a:lnTo>
                <a:lnTo>
                  <a:pt x="2631" y="78383"/>
                </a:lnTo>
                <a:lnTo>
                  <a:pt x="74667" y="2501"/>
                </a:lnTo>
                <a:close/>
              </a:path>
            </a:pathLst>
          </a:custGeom>
          <a:solidFill>
            <a:srgbClr val="EFEFF1">
              <a:alpha val="54000"/>
            </a:srgbClr>
          </a:solidFill>
        </p:spPr>
        <p:txBody>
          <a:bodyPr wrap="square" lIns="0" tIns="0" rIns="0" bIns="0" rtlCol="0">
            <a:noAutofit/>
          </a:bodyPr>
          <a:lstStyle/>
          <a:p>
            <a:endParaRPr sz="1588" dirty="0"/>
          </a:p>
        </p:txBody>
      </p:sp>
      <p:sp>
        <p:nvSpPr>
          <p:cNvPr id="233" name="object 233"/>
          <p:cNvSpPr/>
          <p:nvPr/>
        </p:nvSpPr>
        <p:spPr>
          <a:xfrm>
            <a:off x="9431268" y="3520092"/>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34" name="object 234"/>
          <p:cNvSpPr/>
          <p:nvPr/>
        </p:nvSpPr>
        <p:spPr>
          <a:xfrm>
            <a:off x="9402587" y="3422982"/>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35" name="object 235"/>
          <p:cNvSpPr/>
          <p:nvPr/>
        </p:nvSpPr>
        <p:spPr>
          <a:xfrm>
            <a:off x="9405063" y="3425627"/>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36" name="object 236"/>
          <p:cNvSpPr/>
          <p:nvPr/>
        </p:nvSpPr>
        <p:spPr>
          <a:xfrm>
            <a:off x="9387107" y="3415531"/>
            <a:ext cx="72192" cy="75156"/>
          </a:xfrm>
          <a:custGeom>
            <a:avLst/>
            <a:gdLst/>
            <a:ahLst/>
            <a:cxnLst/>
            <a:rect l="l" t="t" r="r" b="b"/>
            <a:pathLst>
              <a:path w="81818" h="85177">
                <a:moveTo>
                  <a:pt x="81818" y="9289"/>
                </a:moveTo>
                <a:lnTo>
                  <a:pt x="72034" y="0"/>
                </a:lnTo>
                <a:lnTo>
                  <a:pt x="0" y="75882"/>
                </a:lnTo>
                <a:lnTo>
                  <a:pt x="9790" y="85177"/>
                </a:lnTo>
                <a:lnTo>
                  <a:pt x="81818" y="9304"/>
                </a:lnTo>
                <a:close/>
              </a:path>
            </a:pathLst>
          </a:custGeom>
          <a:solidFill>
            <a:srgbClr val="EFEFF1">
              <a:alpha val="54000"/>
            </a:srgbClr>
          </a:solidFill>
        </p:spPr>
        <p:txBody>
          <a:bodyPr wrap="square" lIns="0" tIns="0" rIns="0" bIns="0" rtlCol="0">
            <a:noAutofit/>
          </a:bodyPr>
          <a:lstStyle/>
          <a:p>
            <a:endParaRPr sz="1588" dirty="0"/>
          </a:p>
        </p:txBody>
      </p:sp>
      <p:sp>
        <p:nvSpPr>
          <p:cNvPr id="237" name="object 237"/>
          <p:cNvSpPr/>
          <p:nvPr/>
        </p:nvSpPr>
        <p:spPr>
          <a:xfrm>
            <a:off x="9397118" y="3429878"/>
            <a:ext cx="67683" cy="70861"/>
          </a:xfrm>
          <a:custGeom>
            <a:avLst/>
            <a:gdLst/>
            <a:ahLst/>
            <a:cxnLst/>
            <a:rect l="l" t="t" r="r" b="b"/>
            <a:pathLst>
              <a:path w="76707" h="80309">
                <a:moveTo>
                  <a:pt x="76707" y="4432"/>
                </a:moveTo>
                <a:lnTo>
                  <a:pt x="72047" y="0"/>
                </a:lnTo>
                <a:lnTo>
                  <a:pt x="0" y="75882"/>
                </a:lnTo>
                <a:lnTo>
                  <a:pt x="4668" y="80309"/>
                </a:lnTo>
                <a:lnTo>
                  <a:pt x="76707" y="4432"/>
                </a:lnTo>
                <a:close/>
              </a:path>
            </a:pathLst>
          </a:custGeom>
          <a:solidFill>
            <a:srgbClr val="EFEFF1">
              <a:alpha val="54000"/>
            </a:srgbClr>
          </a:solidFill>
        </p:spPr>
        <p:txBody>
          <a:bodyPr wrap="square" lIns="0" tIns="0" rIns="0" bIns="0" rtlCol="0">
            <a:noAutofit/>
          </a:bodyPr>
          <a:lstStyle/>
          <a:p>
            <a:endParaRPr sz="1588" dirty="0"/>
          </a:p>
        </p:txBody>
      </p:sp>
      <p:sp>
        <p:nvSpPr>
          <p:cNvPr id="238" name="object 238"/>
          <p:cNvSpPr/>
          <p:nvPr/>
        </p:nvSpPr>
        <p:spPr>
          <a:xfrm>
            <a:off x="9380873" y="3410387"/>
            <a:ext cx="65891" cy="69162"/>
          </a:xfrm>
          <a:custGeom>
            <a:avLst/>
            <a:gdLst/>
            <a:ahLst/>
            <a:cxnLst/>
            <a:rect l="l" t="t" r="r" b="b"/>
            <a:pathLst>
              <a:path w="74675" h="78384">
                <a:moveTo>
                  <a:pt x="74675" y="2501"/>
                </a:moveTo>
                <a:lnTo>
                  <a:pt x="72047"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39" name="object 239"/>
          <p:cNvSpPr/>
          <p:nvPr/>
        </p:nvSpPr>
        <p:spPr>
          <a:xfrm>
            <a:off x="9431268" y="3424618"/>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40" name="object 240"/>
          <p:cNvSpPr/>
          <p:nvPr/>
        </p:nvSpPr>
        <p:spPr>
          <a:xfrm>
            <a:off x="9402587" y="3330601"/>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41" name="object 241"/>
          <p:cNvSpPr/>
          <p:nvPr/>
        </p:nvSpPr>
        <p:spPr>
          <a:xfrm>
            <a:off x="9405063" y="3333245"/>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42" name="object 242"/>
          <p:cNvSpPr/>
          <p:nvPr/>
        </p:nvSpPr>
        <p:spPr>
          <a:xfrm>
            <a:off x="9387107" y="3323151"/>
            <a:ext cx="72192" cy="75156"/>
          </a:xfrm>
          <a:custGeom>
            <a:avLst/>
            <a:gdLst/>
            <a:ahLst/>
            <a:cxnLst/>
            <a:rect l="l" t="t" r="r" b="b"/>
            <a:pathLst>
              <a:path w="81818" h="85177">
                <a:moveTo>
                  <a:pt x="81818" y="9289"/>
                </a:moveTo>
                <a:lnTo>
                  <a:pt x="72034" y="0"/>
                </a:lnTo>
                <a:lnTo>
                  <a:pt x="0" y="75882"/>
                </a:lnTo>
                <a:lnTo>
                  <a:pt x="9790" y="85177"/>
                </a:lnTo>
                <a:lnTo>
                  <a:pt x="81818" y="9304"/>
                </a:lnTo>
                <a:close/>
              </a:path>
            </a:pathLst>
          </a:custGeom>
          <a:solidFill>
            <a:srgbClr val="EFEFF1">
              <a:alpha val="54000"/>
            </a:srgbClr>
          </a:solidFill>
        </p:spPr>
        <p:txBody>
          <a:bodyPr wrap="square" lIns="0" tIns="0" rIns="0" bIns="0" rtlCol="0">
            <a:noAutofit/>
          </a:bodyPr>
          <a:lstStyle/>
          <a:p>
            <a:endParaRPr sz="1588" dirty="0"/>
          </a:p>
        </p:txBody>
      </p:sp>
      <p:sp>
        <p:nvSpPr>
          <p:cNvPr id="243" name="object 243"/>
          <p:cNvSpPr/>
          <p:nvPr/>
        </p:nvSpPr>
        <p:spPr>
          <a:xfrm>
            <a:off x="9397118" y="3337501"/>
            <a:ext cx="67683" cy="70857"/>
          </a:xfrm>
          <a:custGeom>
            <a:avLst/>
            <a:gdLst/>
            <a:ahLst/>
            <a:cxnLst/>
            <a:rect l="l" t="t" r="r" b="b"/>
            <a:pathLst>
              <a:path w="76707" h="80305">
                <a:moveTo>
                  <a:pt x="76707" y="4432"/>
                </a:moveTo>
                <a:lnTo>
                  <a:pt x="72047" y="0"/>
                </a:lnTo>
                <a:lnTo>
                  <a:pt x="0" y="75882"/>
                </a:lnTo>
                <a:lnTo>
                  <a:pt x="4664" y="80305"/>
                </a:lnTo>
                <a:lnTo>
                  <a:pt x="76707" y="4432"/>
                </a:lnTo>
                <a:close/>
              </a:path>
            </a:pathLst>
          </a:custGeom>
          <a:solidFill>
            <a:srgbClr val="EFEFF1">
              <a:alpha val="54000"/>
            </a:srgbClr>
          </a:solidFill>
        </p:spPr>
        <p:txBody>
          <a:bodyPr wrap="square" lIns="0" tIns="0" rIns="0" bIns="0" rtlCol="0">
            <a:noAutofit/>
          </a:bodyPr>
          <a:lstStyle/>
          <a:p>
            <a:endParaRPr sz="1588" dirty="0"/>
          </a:p>
        </p:txBody>
      </p:sp>
      <p:sp>
        <p:nvSpPr>
          <p:cNvPr id="244" name="object 244"/>
          <p:cNvSpPr/>
          <p:nvPr/>
        </p:nvSpPr>
        <p:spPr>
          <a:xfrm>
            <a:off x="9380873" y="3318005"/>
            <a:ext cx="65891" cy="69162"/>
          </a:xfrm>
          <a:custGeom>
            <a:avLst/>
            <a:gdLst/>
            <a:ahLst/>
            <a:cxnLst/>
            <a:rect l="l" t="t" r="r" b="b"/>
            <a:pathLst>
              <a:path w="74675" h="78384">
                <a:moveTo>
                  <a:pt x="74675" y="2501"/>
                </a:moveTo>
                <a:lnTo>
                  <a:pt x="72047"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45" name="object 245"/>
          <p:cNvSpPr/>
          <p:nvPr/>
        </p:nvSpPr>
        <p:spPr>
          <a:xfrm>
            <a:off x="9431268" y="3332237"/>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46" name="object 246"/>
          <p:cNvSpPr/>
          <p:nvPr/>
        </p:nvSpPr>
        <p:spPr>
          <a:xfrm>
            <a:off x="10305781" y="3289722"/>
            <a:ext cx="227748" cy="566804"/>
          </a:xfrm>
          <a:custGeom>
            <a:avLst/>
            <a:gdLst/>
            <a:ahLst/>
            <a:cxnLst/>
            <a:rect l="l" t="t" r="r" b="b"/>
            <a:pathLst>
              <a:path w="258114" h="642378">
                <a:moveTo>
                  <a:pt x="258114" y="642378"/>
                </a:moveTo>
                <a:lnTo>
                  <a:pt x="258114" y="0"/>
                </a:lnTo>
                <a:lnTo>
                  <a:pt x="0" y="0"/>
                </a:lnTo>
                <a:lnTo>
                  <a:pt x="0" y="642378"/>
                </a:lnTo>
                <a:lnTo>
                  <a:pt x="258114" y="642378"/>
                </a:lnTo>
                <a:close/>
              </a:path>
            </a:pathLst>
          </a:custGeom>
          <a:solidFill>
            <a:srgbClr val="E47660"/>
          </a:solidFill>
        </p:spPr>
        <p:txBody>
          <a:bodyPr wrap="square" lIns="0" tIns="0" rIns="0" bIns="0" rtlCol="0">
            <a:noAutofit/>
          </a:bodyPr>
          <a:lstStyle/>
          <a:p>
            <a:endParaRPr sz="1588" dirty="0"/>
          </a:p>
        </p:txBody>
      </p:sp>
      <p:sp>
        <p:nvSpPr>
          <p:cNvPr id="247" name="object 247"/>
          <p:cNvSpPr/>
          <p:nvPr/>
        </p:nvSpPr>
        <p:spPr>
          <a:xfrm>
            <a:off x="10284927" y="3635911"/>
            <a:ext cx="248602" cy="0"/>
          </a:xfrm>
          <a:custGeom>
            <a:avLst/>
            <a:gdLst/>
            <a:ahLst/>
            <a:cxnLst/>
            <a:rect l="l" t="t" r="r" b="b"/>
            <a:pathLst>
              <a:path w="281749">
                <a:moveTo>
                  <a:pt x="0" y="0"/>
                </a:moveTo>
                <a:lnTo>
                  <a:pt x="281749" y="0"/>
                </a:lnTo>
              </a:path>
            </a:pathLst>
          </a:custGeom>
          <a:ln w="18656">
            <a:solidFill>
              <a:srgbClr val="EFEFF1"/>
            </a:solidFill>
          </a:ln>
        </p:spPr>
        <p:txBody>
          <a:bodyPr wrap="square" lIns="0" tIns="0" rIns="0" bIns="0" rtlCol="0">
            <a:noAutofit/>
          </a:bodyPr>
          <a:lstStyle/>
          <a:p>
            <a:endParaRPr sz="1588" dirty="0"/>
          </a:p>
        </p:txBody>
      </p:sp>
      <p:sp>
        <p:nvSpPr>
          <p:cNvPr id="248" name="object 248"/>
          <p:cNvSpPr/>
          <p:nvPr/>
        </p:nvSpPr>
        <p:spPr>
          <a:xfrm>
            <a:off x="10429718" y="3293694"/>
            <a:ext cx="103811" cy="0"/>
          </a:xfrm>
          <a:custGeom>
            <a:avLst/>
            <a:gdLst/>
            <a:ahLst/>
            <a:cxnLst/>
            <a:rect l="l" t="t" r="r" b="b"/>
            <a:pathLst>
              <a:path w="117652">
                <a:moveTo>
                  <a:pt x="0" y="0"/>
                </a:moveTo>
                <a:lnTo>
                  <a:pt x="117652" y="0"/>
                </a:lnTo>
              </a:path>
            </a:pathLst>
          </a:custGeom>
          <a:ln w="18656">
            <a:solidFill>
              <a:srgbClr val="CFCFD1"/>
            </a:solidFill>
          </a:ln>
        </p:spPr>
        <p:txBody>
          <a:bodyPr wrap="square" lIns="0" tIns="0" rIns="0" bIns="0" rtlCol="0">
            <a:noAutofit/>
          </a:bodyPr>
          <a:lstStyle/>
          <a:p>
            <a:endParaRPr sz="1588" dirty="0"/>
          </a:p>
        </p:txBody>
      </p:sp>
      <p:sp>
        <p:nvSpPr>
          <p:cNvPr id="249" name="object 249"/>
          <p:cNvSpPr/>
          <p:nvPr/>
        </p:nvSpPr>
        <p:spPr>
          <a:xfrm>
            <a:off x="10429718" y="3286018"/>
            <a:ext cx="103811" cy="0"/>
          </a:xfrm>
          <a:custGeom>
            <a:avLst/>
            <a:gdLst/>
            <a:ahLst/>
            <a:cxnLst/>
            <a:rect l="l" t="t" r="r" b="b"/>
            <a:pathLst>
              <a:path w="117652">
                <a:moveTo>
                  <a:pt x="0" y="0"/>
                </a:moveTo>
                <a:lnTo>
                  <a:pt x="117652" y="0"/>
                </a:lnTo>
              </a:path>
            </a:pathLst>
          </a:custGeom>
          <a:ln w="18656">
            <a:solidFill>
              <a:srgbClr val="EFEFF1"/>
            </a:solidFill>
          </a:ln>
        </p:spPr>
        <p:txBody>
          <a:bodyPr wrap="square" lIns="0" tIns="0" rIns="0" bIns="0" rtlCol="0">
            <a:noAutofit/>
          </a:bodyPr>
          <a:lstStyle/>
          <a:p>
            <a:endParaRPr sz="1588" dirty="0"/>
          </a:p>
        </p:txBody>
      </p:sp>
      <p:sp>
        <p:nvSpPr>
          <p:cNvPr id="250" name="object 250"/>
          <p:cNvSpPr/>
          <p:nvPr/>
        </p:nvSpPr>
        <p:spPr>
          <a:xfrm>
            <a:off x="10353552" y="3518467"/>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51" name="object 251"/>
          <p:cNvSpPr/>
          <p:nvPr/>
        </p:nvSpPr>
        <p:spPr>
          <a:xfrm>
            <a:off x="10356029" y="3521101"/>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52" name="object 252"/>
          <p:cNvSpPr/>
          <p:nvPr/>
        </p:nvSpPr>
        <p:spPr>
          <a:xfrm>
            <a:off x="10338069" y="3511009"/>
            <a:ext cx="72195" cy="75153"/>
          </a:xfrm>
          <a:custGeom>
            <a:avLst/>
            <a:gdLst/>
            <a:ahLst/>
            <a:cxnLst/>
            <a:rect l="l" t="t" r="r" b="b"/>
            <a:pathLst>
              <a:path w="81821" h="85173">
                <a:moveTo>
                  <a:pt x="81821" y="9291"/>
                </a:moveTo>
                <a:lnTo>
                  <a:pt x="72034" y="0"/>
                </a:lnTo>
                <a:lnTo>
                  <a:pt x="0" y="75882"/>
                </a:lnTo>
                <a:lnTo>
                  <a:pt x="9786" y="85173"/>
                </a:lnTo>
                <a:lnTo>
                  <a:pt x="81821" y="9301"/>
                </a:lnTo>
                <a:close/>
              </a:path>
            </a:pathLst>
          </a:custGeom>
          <a:solidFill>
            <a:srgbClr val="EFEFF1">
              <a:alpha val="54000"/>
            </a:srgbClr>
          </a:solidFill>
        </p:spPr>
        <p:txBody>
          <a:bodyPr wrap="square" lIns="0" tIns="0" rIns="0" bIns="0" rtlCol="0">
            <a:noAutofit/>
          </a:bodyPr>
          <a:lstStyle/>
          <a:p>
            <a:endParaRPr sz="1588" dirty="0"/>
          </a:p>
        </p:txBody>
      </p:sp>
      <p:sp>
        <p:nvSpPr>
          <p:cNvPr id="253" name="object 253"/>
          <p:cNvSpPr/>
          <p:nvPr/>
        </p:nvSpPr>
        <p:spPr>
          <a:xfrm>
            <a:off x="10348083" y="3525359"/>
            <a:ext cx="67680" cy="70862"/>
          </a:xfrm>
          <a:custGeom>
            <a:avLst/>
            <a:gdLst/>
            <a:ahLst/>
            <a:cxnLst/>
            <a:rect l="l" t="t" r="r" b="b"/>
            <a:pathLst>
              <a:path w="76704" h="80310">
                <a:moveTo>
                  <a:pt x="76704" y="4428"/>
                </a:moveTo>
                <a:lnTo>
                  <a:pt x="72047" y="0"/>
                </a:lnTo>
                <a:lnTo>
                  <a:pt x="0" y="75874"/>
                </a:lnTo>
                <a:lnTo>
                  <a:pt x="4669" y="80310"/>
                </a:lnTo>
                <a:lnTo>
                  <a:pt x="76704" y="4428"/>
                </a:lnTo>
                <a:close/>
              </a:path>
            </a:pathLst>
          </a:custGeom>
          <a:solidFill>
            <a:srgbClr val="EFEFF1">
              <a:alpha val="54000"/>
            </a:srgbClr>
          </a:solidFill>
        </p:spPr>
        <p:txBody>
          <a:bodyPr wrap="square" lIns="0" tIns="0" rIns="0" bIns="0" rtlCol="0">
            <a:noAutofit/>
          </a:bodyPr>
          <a:lstStyle/>
          <a:p>
            <a:endParaRPr sz="1588" dirty="0"/>
          </a:p>
        </p:txBody>
      </p:sp>
      <p:sp>
        <p:nvSpPr>
          <p:cNvPr id="254" name="object 254"/>
          <p:cNvSpPr/>
          <p:nvPr/>
        </p:nvSpPr>
        <p:spPr>
          <a:xfrm>
            <a:off x="10331846" y="3505862"/>
            <a:ext cx="65878" cy="69161"/>
          </a:xfrm>
          <a:custGeom>
            <a:avLst/>
            <a:gdLst/>
            <a:ahLst/>
            <a:cxnLst/>
            <a:rect l="l" t="t" r="r" b="b"/>
            <a:pathLst>
              <a:path w="74662" h="78383">
                <a:moveTo>
                  <a:pt x="74662" y="2501"/>
                </a:moveTo>
                <a:lnTo>
                  <a:pt x="72033" y="0"/>
                </a:lnTo>
                <a:lnTo>
                  <a:pt x="0" y="75867"/>
                </a:lnTo>
                <a:lnTo>
                  <a:pt x="2626" y="78383"/>
                </a:lnTo>
                <a:lnTo>
                  <a:pt x="74662" y="2501"/>
                </a:lnTo>
                <a:close/>
              </a:path>
            </a:pathLst>
          </a:custGeom>
          <a:solidFill>
            <a:srgbClr val="EFEFF1">
              <a:alpha val="54000"/>
            </a:srgbClr>
          </a:solidFill>
        </p:spPr>
        <p:txBody>
          <a:bodyPr wrap="square" lIns="0" tIns="0" rIns="0" bIns="0" rtlCol="0">
            <a:noAutofit/>
          </a:bodyPr>
          <a:lstStyle/>
          <a:p>
            <a:endParaRPr sz="1588" dirty="0"/>
          </a:p>
        </p:txBody>
      </p:sp>
      <p:sp>
        <p:nvSpPr>
          <p:cNvPr id="255" name="object 255"/>
          <p:cNvSpPr/>
          <p:nvPr/>
        </p:nvSpPr>
        <p:spPr>
          <a:xfrm>
            <a:off x="10382232" y="3520092"/>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56" name="object 256"/>
          <p:cNvSpPr/>
          <p:nvPr/>
        </p:nvSpPr>
        <p:spPr>
          <a:xfrm>
            <a:off x="10353552" y="3422982"/>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57" name="object 257"/>
          <p:cNvSpPr/>
          <p:nvPr/>
        </p:nvSpPr>
        <p:spPr>
          <a:xfrm>
            <a:off x="10356029" y="3425627"/>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58" name="object 258"/>
          <p:cNvSpPr/>
          <p:nvPr/>
        </p:nvSpPr>
        <p:spPr>
          <a:xfrm>
            <a:off x="10338069" y="3415531"/>
            <a:ext cx="72195" cy="75156"/>
          </a:xfrm>
          <a:custGeom>
            <a:avLst/>
            <a:gdLst/>
            <a:ahLst/>
            <a:cxnLst/>
            <a:rect l="l" t="t" r="r" b="b"/>
            <a:pathLst>
              <a:path w="81821" h="85177">
                <a:moveTo>
                  <a:pt x="81821" y="9291"/>
                </a:moveTo>
                <a:lnTo>
                  <a:pt x="72034" y="0"/>
                </a:lnTo>
                <a:lnTo>
                  <a:pt x="0" y="75882"/>
                </a:lnTo>
                <a:lnTo>
                  <a:pt x="9790" y="85177"/>
                </a:lnTo>
                <a:lnTo>
                  <a:pt x="81821" y="9301"/>
                </a:lnTo>
                <a:close/>
              </a:path>
            </a:pathLst>
          </a:custGeom>
          <a:solidFill>
            <a:srgbClr val="EFEFF1">
              <a:alpha val="54000"/>
            </a:srgbClr>
          </a:solidFill>
        </p:spPr>
        <p:txBody>
          <a:bodyPr wrap="square" lIns="0" tIns="0" rIns="0" bIns="0" rtlCol="0">
            <a:noAutofit/>
          </a:bodyPr>
          <a:lstStyle/>
          <a:p>
            <a:endParaRPr sz="1588" dirty="0"/>
          </a:p>
        </p:txBody>
      </p:sp>
      <p:sp>
        <p:nvSpPr>
          <p:cNvPr id="259" name="object 259"/>
          <p:cNvSpPr/>
          <p:nvPr/>
        </p:nvSpPr>
        <p:spPr>
          <a:xfrm>
            <a:off x="10348083" y="3429878"/>
            <a:ext cx="67680" cy="70861"/>
          </a:xfrm>
          <a:custGeom>
            <a:avLst/>
            <a:gdLst/>
            <a:ahLst/>
            <a:cxnLst/>
            <a:rect l="l" t="t" r="r" b="b"/>
            <a:pathLst>
              <a:path w="76704" h="80309">
                <a:moveTo>
                  <a:pt x="76704" y="4432"/>
                </a:moveTo>
                <a:lnTo>
                  <a:pt x="72043" y="0"/>
                </a:lnTo>
                <a:lnTo>
                  <a:pt x="0" y="75878"/>
                </a:lnTo>
                <a:lnTo>
                  <a:pt x="4664" y="80309"/>
                </a:lnTo>
                <a:lnTo>
                  <a:pt x="76704" y="4432"/>
                </a:lnTo>
                <a:close/>
              </a:path>
            </a:pathLst>
          </a:custGeom>
          <a:solidFill>
            <a:srgbClr val="EFEFF1">
              <a:alpha val="54000"/>
            </a:srgbClr>
          </a:solidFill>
        </p:spPr>
        <p:txBody>
          <a:bodyPr wrap="square" lIns="0" tIns="0" rIns="0" bIns="0" rtlCol="0">
            <a:noAutofit/>
          </a:bodyPr>
          <a:lstStyle/>
          <a:p>
            <a:endParaRPr sz="1588" dirty="0"/>
          </a:p>
        </p:txBody>
      </p:sp>
      <p:sp>
        <p:nvSpPr>
          <p:cNvPr id="260" name="object 260"/>
          <p:cNvSpPr/>
          <p:nvPr/>
        </p:nvSpPr>
        <p:spPr>
          <a:xfrm>
            <a:off x="10331833" y="3410387"/>
            <a:ext cx="65891" cy="69162"/>
          </a:xfrm>
          <a:custGeom>
            <a:avLst/>
            <a:gdLst/>
            <a:ahLst/>
            <a:cxnLst/>
            <a:rect l="l" t="t" r="r" b="b"/>
            <a:pathLst>
              <a:path w="74675" h="78384">
                <a:moveTo>
                  <a:pt x="74675" y="2501"/>
                </a:moveTo>
                <a:lnTo>
                  <a:pt x="72047"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61" name="object 261"/>
          <p:cNvSpPr/>
          <p:nvPr/>
        </p:nvSpPr>
        <p:spPr>
          <a:xfrm>
            <a:off x="10382232" y="3424618"/>
            <a:ext cx="0" cy="70193"/>
          </a:xfrm>
          <a:custGeom>
            <a:avLst/>
            <a:gdLst/>
            <a:ahLst/>
            <a:cxnLst/>
            <a:rect l="l" t="t" r="r" b="b"/>
            <a:pathLst>
              <a:path h="79552">
                <a:moveTo>
                  <a:pt x="0" y="0"/>
                </a:moveTo>
                <a:lnTo>
                  <a:pt x="0" y="79552"/>
                </a:lnTo>
              </a:path>
            </a:pathLst>
          </a:custGeom>
          <a:ln w="5067">
            <a:solidFill>
              <a:srgbClr val="EFEFF1"/>
            </a:solidFill>
          </a:ln>
        </p:spPr>
        <p:txBody>
          <a:bodyPr wrap="square" lIns="0" tIns="0" rIns="0" bIns="0" rtlCol="0">
            <a:noAutofit/>
          </a:bodyPr>
          <a:lstStyle/>
          <a:p>
            <a:endParaRPr sz="1588" dirty="0"/>
          </a:p>
        </p:txBody>
      </p:sp>
      <p:sp>
        <p:nvSpPr>
          <p:cNvPr id="262" name="object 262"/>
          <p:cNvSpPr/>
          <p:nvPr/>
        </p:nvSpPr>
        <p:spPr>
          <a:xfrm>
            <a:off x="10353552" y="3378238"/>
            <a:ext cx="56421" cy="25302"/>
          </a:xfrm>
          <a:custGeom>
            <a:avLst/>
            <a:gdLst/>
            <a:ahLst/>
            <a:cxnLst/>
            <a:rect l="l" t="t" r="r" b="b"/>
            <a:pathLst>
              <a:path w="63944" h="28676">
                <a:moveTo>
                  <a:pt x="0" y="28676"/>
                </a:moveTo>
                <a:lnTo>
                  <a:pt x="63944" y="28676"/>
                </a:lnTo>
                <a:lnTo>
                  <a:pt x="63944" y="0"/>
                </a:lnTo>
                <a:lnTo>
                  <a:pt x="0" y="0"/>
                </a:lnTo>
                <a:lnTo>
                  <a:pt x="0" y="28676"/>
                </a:lnTo>
                <a:close/>
              </a:path>
            </a:pathLst>
          </a:custGeom>
          <a:solidFill>
            <a:srgbClr val="EFEFF1"/>
          </a:solidFill>
        </p:spPr>
        <p:txBody>
          <a:bodyPr wrap="square" lIns="0" tIns="0" rIns="0" bIns="0" rtlCol="0">
            <a:noAutofit/>
          </a:bodyPr>
          <a:lstStyle/>
          <a:p>
            <a:endParaRPr sz="1588" dirty="0"/>
          </a:p>
        </p:txBody>
      </p:sp>
      <p:sp>
        <p:nvSpPr>
          <p:cNvPr id="263" name="object 263"/>
          <p:cNvSpPr/>
          <p:nvPr/>
        </p:nvSpPr>
        <p:spPr>
          <a:xfrm>
            <a:off x="10356029" y="3378238"/>
            <a:ext cx="50897" cy="22153"/>
          </a:xfrm>
          <a:custGeom>
            <a:avLst/>
            <a:gdLst/>
            <a:ahLst/>
            <a:cxnLst/>
            <a:rect l="l" t="t" r="r" b="b"/>
            <a:pathLst>
              <a:path w="57683" h="25107">
                <a:moveTo>
                  <a:pt x="0" y="25107"/>
                </a:moveTo>
                <a:lnTo>
                  <a:pt x="57683" y="25107"/>
                </a:lnTo>
                <a:lnTo>
                  <a:pt x="57683" y="0"/>
                </a:lnTo>
                <a:lnTo>
                  <a:pt x="0" y="0"/>
                </a:lnTo>
                <a:lnTo>
                  <a:pt x="0" y="25107"/>
                </a:lnTo>
                <a:close/>
              </a:path>
            </a:pathLst>
          </a:custGeom>
          <a:solidFill>
            <a:srgbClr val="B9D6DF"/>
          </a:solidFill>
        </p:spPr>
        <p:txBody>
          <a:bodyPr wrap="square" lIns="0" tIns="0" rIns="0" bIns="0" rtlCol="0">
            <a:noAutofit/>
          </a:bodyPr>
          <a:lstStyle/>
          <a:p>
            <a:endParaRPr sz="1588" dirty="0"/>
          </a:p>
        </p:txBody>
      </p:sp>
      <p:sp>
        <p:nvSpPr>
          <p:cNvPr id="264" name="object 264"/>
          <p:cNvSpPr/>
          <p:nvPr/>
        </p:nvSpPr>
        <p:spPr>
          <a:xfrm>
            <a:off x="10338069" y="3323151"/>
            <a:ext cx="72195" cy="75156"/>
          </a:xfrm>
          <a:custGeom>
            <a:avLst/>
            <a:gdLst/>
            <a:ahLst/>
            <a:cxnLst/>
            <a:rect l="l" t="t" r="r" b="b"/>
            <a:pathLst>
              <a:path w="81821" h="85177">
                <a:moveTo>
                  <a:pt x="81821" y="9291"/>
                </a:moveTo>
                <a:lnTo>
                  <a:pt x="72034" y="0"/>
                </a:lnTo>
                <a:lnTo>
                  <a:pt x="0" y="75882"/>
                </a:lnTo>
                <a:lnTo>
                  <a:pt x="9790" y="85177"/>
                </a:lnTo>
                <a:lnTo>
                  <a:pt x="81821" y="9301"/>
                </a:lnTo>
                <a:close/>
              </a:path>
            </a:pathLst>
          </a:custGeom>
          <a:solidFill>
            <a:srgbClr val="EFEFF1">
              <a:alpha val="54000"/>
            </a:srgbClr>
          </a:solidFill>
        </p:spPr>
        <p:txBody>
          <a:bodyPr wrap="square" lIns="0" tIns="0" rIns="0" bIns="0" rtlCol="0">
            <a:noAutofit/>
          </a:bodyPr>
          <a:lstStyle/>
          <a:p>
            <a:endParaRPr sz="1588" dirty="0"/>
          </a:p>
        </p:txBody>
      </p:sp>
      <p:sp>
        <p:nvSpPr>
          <p:cNvPr id="265" name="object 265"/>
          <p:cNvSpPr/>
          <p:nvPr/>
        </p:nvSpPr>
        <p:spPr>
          <a:xfrm>
            <a:off x="10348083" y="3337501"/>
            <a:ext cx="67680" cy="70857"/>
          </a:xfrm>
          <a:custGeom>
            <a:avLst/>
            <a:gdLst/>
            <a:ahLst/>
            <a:cxnLst/>
            <a:rect l="l" t="t" r="r" b="b"/>
            <a:pathLst>
              <a:path w="76704" h="80305">
                <a:moveTo>
                  <a:pt x="76704" y="4432"/>
                </a:moveTo>
                <a:lnTo>
                  <a:pt x="72043" y="0"/>
                </a:lnTo>
                <a:lnTo>
                  <a:pt x="0" y="75878"/>
                </a:lnTo>
                <a:lnTo>
                  <a:pt x="4660" y="80305"/>
                </a:lnTo>
                <a:lnTo>
                  <a:pt x="76704" y="4432"/>
                </a:lnTo>
                <a:close/>
              </a:path>
            </a:pathLst>
          </a:custGeom>
          <a:solidFill>
            <a:srgbClr val="EFEFF1">
              <a:alpha val="54000"/>
            </a:srgbClr>
          </a:solidFill>
        </p:spPr>
        <p:txBody>
          <a:bodyPr wrap="square" lIns="0" tIns="0" rIns="0" bIns="0" rtlCol="0">
            <a:noAutofit/>
          </a:bodyPr>
          <a:lstStyle/>
          <a:p>
            <a:endParaRPr sz="1588" dirty="0"/>
          </a:p>
        </p:txBody>
      </p:sp>
      <p:sp>
        <p:nvSpPr>
          <p:cNvPr id="266" name="object 266"/>
          <p:cNvSpPr/>
          <p:nvPr/>
        </p:nvSpPr>
        <p:spPr>
          <a:xfrm>
            <a:off x="10331833" y="3318005"/>
            <a:ext cx="65891" cy="69162"/>
          </a:xfrm>
          <a:custGeom>
            <a:avLst/>
            <a:gdLst/>
            <a:ahLst/>
            <a:cxnLst/>
            <a:rect l="l" t="t" r="r" b="b"/>
            <a:pathLst>
              <a:path w="74675" h="78384">
                <a:moveTo>
                  <a:pt x="74675" y="2501"/>
                </a:moveTo>
                <a:lnTo>
                  <a:pt x="72047" y="0"/>
                </a:lnTo>
                <a:lnTo>
                  <a:pt x="0" y="75882"/>
                </a:lnTo>
                <a:lnTo>
                  <a:pt x="2641" y="78384"/>
                </a:lnTo>
                <a:lnTo>
                  <a:pt x="74675" y="2501"/>
                </a:lnTo>
                <a:close/>
              </a:path>
            </a:pathLst>
          </a:custGeom>
          <a:solidFill>
            <a:srgbClr val="EFEFF1">
              <a:alpha val="54000"/>
            </a:srgbClr>
          </a:solidFill>
        </p:spPr>
        <p:txBody>
          <a:bodyPr wrap="square" lIns="0" tIns="0" rIns="0" bIns="0" rtlCol="0">
            <a:noAutofit/>
          </a:bodyPr>
          <a:lstStyle/>
          <a:p>
            <a:endParaRPr sz="1588" dirty="0"/>
          </a:p>
        </p:txBody>
      </p:sp>
      <p:sp>
        <p:nvSpPr>
          <p:cNvPr id="267" name="object 267"/>
          <p:cNvSpPr/>
          <p:nvPr/>
        </p:nvSpPr>
        <p:spPr>
          <a:xfrm>
            <a:off x="10382232" y="3378238"/>
            <a:ext cx="0" cy="24193"/>
          </a:xfrm>
          <a:custGeom>
            <a:avLst/>
            <a:gdLst/>
            <a:ahLst/>
            <a:cxnLst/>
            <a:rect l="l" t="t" r="r" b="b"/>
            <a:pathLst>
              <a:path h="27419">
                <a:moveTo>
                  <a:pt x="0" y="0"/>
                </a:moveTo>
                <a:lnTo>
                  <a:pt x="0" y="27419"/>
                </a:lnTo>
              </a:path>
            </a:pathLst>
          </a:custGeom>
          <a:ln w="5067">
            <a:solidFill>
              <a:srgbClr val="EFEFF1"/>
            </a:solidFill>
          </a:ln>
        </p:spPr>
        <p:txBody>
          <a:bodyPr wrap="square" lIns="0" tIns="0" rIns="0" bIns="0" rtlCol="0">
            <a:noAutofit/>
          </a:bodyPr>
          <a:lstStyle/>
          <a:p>
            <a:endParaRPr sz="1588" dirty="0"/>
          </a:p>
        </p:txBody>
      </p:sp>
      <p:sp>
        <p:nvSpPr>
          <p:cNvPr id="268" name="object 268"/>
          <p:cNvSpPr/>
          <p:nvPr/>
        </p:nvSpPr>
        <p:spPr>
          <a:xfrm>
            <a:off x="9823199" y="3378238"/>
            <a:ext cx="440402" cy="412051"/>
          </a:xfrm>
          <a:custGeom>
            <a:avLst/>
            <a:gdLst/>
            <a:ahLst/>
            <a:cxnLst/>
            <a:rect l="l" t="t" r="r" b="b"/>
            <a:pathLst>
              <a:path w="499122" h="466991">
                <a:moveTo>
                  <a:pt x="0" y="466991"/>
                </a:moveTo>
                <a:lnTo>
                  <a:pt x="499122" y="466991"/>
                </a:lnTo>
                <a:lnTo>
                  <a:pt x="499122" y="0"/>
                </a:lnTo>
                <a:lnTo>
                  <a:pt x="0" y="0"/>
                </a:lnTo>
                <a:lnTo>
                  <a:pt x="0" y="466991"/>
                </a:lnTo>
                <a:close/>
              </a:path>
            </a:pathLst>
          </a:custGeom>
          <a:solidFill>
            <a:srgbClr val="F4C44D"/>
          </a:solidFill>
        </p:spPr>
        <p:txBody>
          <a:bodyPr wrap="square" lIns="0" tIns="0" rIns="0" bIns="0" rtlCol="0">
            <a:noAutofit/>
          </a:bodyPr>
          <a:lstStyle/>
          <a:p>
            <a:endParaRPr sz="1588" dirty="0"/>
          </a:p>
        </p:txBody>
      </p:sp>
      <p:sp>
        <p:nvSpPr>
          <p:cNvPr id="269" name="object 269"/>
          <p:cNvSpPr/>
          <p:nvPr/>
        </p:nvSpPr>
        <p:spPr>
          <a:xfrm>
            <a:off x="9826327" y="3581181"/>
            <a:ext cx="432737" cy="0"/>
          </a:xfrm>
          <a:custGeom>
            <a:avLst/>
            <a:gdLst/>
            <a:ahLst/>
            <a:cxnLst/>
            <a:rect l="l" t="t" r="r" b="b"/>
            <a:pathLst>
              <a:path w="490435">
                <a:moveTo>
                  <a:pt x="0" y="0"/>
                </a:moveTo>
                <a:lnTo>
                  <a:pt x="490435" y="0"/>
                </a:lnTo>
              </a:path>
            </a:pathLst>
          </a:custGeom>
          <a:ln w="15760">
            <a:solidFill>
              <a:srgbClr val="000000"/>
            </a:solidFill>
          </a:ln>
        </p:spPr>
        <p:txBody>
          <a:bodyPr wrap="square" lIns="0" tIns="0" rIns="0" bIns="0" rtlCol="0">
            <a:noAutofit/>
          </a:bodyPr>
          <a:lstStyle/>
          <a:p>
            <a:endParaRPr sz="1588" dirty="0"/>
          </a:p>
        </p:txBody>
      </p:sp>
      <p:sp>
        <p:nvSpPr>
          <p:cNvPr id="270" name="object 270"/>
          <p:cNvSpPr/>
          <p:nvPr/>
        </p:nvSpPr>
        <p:spPr>
          <a:xfrm>
            <a:off x="9810873" y="3577348"/>
            <a:ext cx="463643" cy="0"/>
          </a:xfrm>
          <a:custGeom>
            <a:avLst/>
            <a:gdLst/>
            <a:ahLst/>
            <a:cxnLst/>
            <a:rect l="l" t="t" r="r" b="b"/>
            <a:pathLst>
              <a:path w="525462">
                <a:moveTo>
                  <a:pt x="0" y="0"/>
                </a:moveTo>
                <a:lnTo>
                  <a:pt x="525462" y="0"/>
                </a:lnTo>
              </a:path>
            </a:pathLst>
          </a:custGeom>
          <a:ln w="18656">
            <a:solidFill>
              <a:srgbClr val="CFCFD1"/>
            </a:solidFill>
          </a:ln>
        </p:spPr>
        <p:txBody>
          <a:bodyPr wrap="square" lIns="0" tIns="0" rIns="0" bIns="0" rtlCol="0">
            <a:noAutofit/>
          </a:bodyPr>
          <a:lstStyle/>
          <a:p>
            <a:endParaRPr sz="1588" dirty="0"/>
          </a:p>
        </p:txBody>
      </p:sp>
      <p:sp>
        <p:nvSpPr>
          <p:cNvPr id="271" name="object 271"/>
          <p:cNvSpPr/>
          <p:nvPr/>
        </p:nvSpPr>
        <p:spPr>
          <a:xfrm>
            <a:off x="9811018" y="3576575"/>
            <a:ext cx="464786" cy="0"/>
          </a:xfrm>
          <a:custGeom>
            <a:avLst/>
            <a:gdLst/>
            <a:ahLst/>
            <a:cxnLst/>
            <a:rect l="l" t="t" r="r" b="b"/>
            <a:pathLst>
              <a:path w="526757">
                <a:moveTo>
                  <a:pt x="0" y="0"/>
                </a:moveTo>
                <a:lnTo>
                  <a:pt x="526757" y="0"/>
                </a:lnTo>
              </a:path>
            </a:pathLst>
          </a:custGeom>
          <a:ln w="6489">
            <a:solidFill>
              <a:srgbClr val="000000"/>
            </a:solidFill>
          </a:ln>
        </p:spPr>
        <p:txBody>
          <a:bodyPr wrap="square" lIns="0" tIns="0" rIns="0" bIns="0" rtlCol="0">
            <a:noAutofit/>
          </a:bodyPr>
          <a:lstStyle/>
          <a:p>
            <a:endParaRPr sz="1588" dirty="0"/>
          </a:p>
        </p:txBody>
      </p:sp>
      <p:sp>
        <p:nvSpPr>
          <p:cNvPr id="272" name="object 272"/>
          <p:cNvSpPr/>
          <p:nvPr/>
        </p:nvSpPr>
        <p:spPr>
          <a:xfrm>
            <a:off x="9802356" y="3569673"/>
            <a:ext cx="480676" cy="0"/>
          </a:xfrm>
          <a:custGeom>
            <a:avLst/>
            <a:gdLst/>
            <a:ahLst/>
            <a:cxnLst/>
            <a:rect l="l" t="t" r="r" b="b"/>
            <a:pathLst>
              <a:path w="544766">
                <a:moveTo>
                  <a:pt x="0" y="0"/>
                </a:moveTo>
                <a:lnTo>
                  <a:pt x="544766" y="0"/>
                </a:lnTo>
              </a:path>
            </a:pathLst>
          </a:custGeom>
          <a:ln w="18656">
            <a:solidFill>
              <a:srgbClr val="EFEFF1"/>
            </a:solidFill>
          </a:ln>
        </p:spPr>
        <p:txBody>
          <a:bodyPr wrap="square" lIns="0" tIns="0" rIns="0" bIns="0" rtlCol="0">
            <a:noAutofit/>
          </a:bodyPr>
          <a:lstStyle/>
          <a:p>
            <a:endParaRPr sz="1588" dirty="0"/>
          </a:p>
        </p:txBody>
      </p:sp>
      <p:sp>
        <p:nvSpPr>
          <p:cNvPr id="273" name="object 273"/>
          <p:cNvSpPr/>
          <p:nvPr/>
        </p:nvSpPr>
        <p:spPr>
          <a:xfrm>
            <a:off x="10259108" y="3599161"/>
            <a:ext cx="0" cy="190880"/>
          </a:xfrm>
          <a:custGeom>
            <a:avLst/>
            <a:gdLst/>
            <a:ahLst/>
            <a:cxnLst/>
            <a:rect l="l" t="t" r="r" b="b"/>
            <a:pathLst>
              <a:path h="216331">
                <a:moveTo>
                  <a:pt x="0" y="0"/>
                </a:moveTo>
                <a:lnTo>
                  <a:pt x="0" y="216331"/>
                </a:lnTo>
              </a:path>
            </a:pathLst>
          </a:custGeom>
          <a:ln w="16332">
            <a:solidFill>
              <a:srgbClr val="CFCFD1"/>
            </a:solidFill>
          </a:ln>
        </p:spPr>
        <p:txBody>
          <a:bodyPr wrap="square" lIns="0" tIns="0" rIns="0" bIns="0" rtlCol="0">
            <a:noAutofit/>
          </a:bodyPr>
          <a:lstStyle/>
          <a:p>
            <a:endParaRPr sz="1588" dirty="0"/>
          </a:p>
        </p:txBody>
      </p:sp>
      <p:sp>
        <p:nvSpPr>
          <p:cNvPr id="274" name="object 274"/>
          <p:cNvSpPr/>
          <p:nvPr/>
        </p:nvSpPr>
        <p:spPr>
          <a:xfrm>
            <a:off x="10252418" y="3601951"/>
            <a:ext cx="13357" cy="0"/>
          </a:xfrm>
          <a:custGeom>
            <a:avLst/>
            <a:gdLst/>
            <a:ahLst/>
            <a:cxnLst/>
            <a:rect l="l" t="t" r="r" b="b"/>
            <a:pathLst>
              <a:path w="15138">
                <a:moveTo>
                  <a:pt x="0" y="0"/>
                </a:moveTo>
                <a:lnTo>
                  <a:pt x="15138" y="0"/>
                </a:lnTo>
              </a:path>
            </a:pathLst>
          </a:custGeom>
          <a:ln w="4317">
            <a:solidFill>
              <a:srgbClr val="000000"/>
            </a:solidFill>
          </a:ln>
        </p:spPr>
        <p:txBody>
          <a:bodyPr wrap="square" lIns="0" tIns="0" rIns="0" bIns="0" rtlCol="0">
            <a:noAutofit/>
          </a:bodyPr>
          <a:lstStyle/>
          <a:p>
            <a:endParaRPr sz="1588" dirty="0"/>
          </a:p>
        </p:txBody>
      </p:sp>
      <p:sp>
        <p:nvSpPr>
          <p:cNvPr id="275" name="object 275"/>
          <p:cNvSpPr/>
          <p:nvPr/>
        </p:nvSpPr>
        <p:spPr>
          <a:xfrm>
            <a:off x="10249516" y="3593362"/>
            <a:ext cx="19173" cy="0"/>
          </a:xfrm>
          <a:custGeom>
            <a:avLst/>
            <a:gdLst/>
            <a:ahLst/>
            <a:cxnLst/>
            <a:rect l="l" t="t" r="r" b="b"/>
            <a:pathLst>
              <a:path w="21729">
                <a:moveTo>
                  <a:pt x="0" y="0"/>
                </a:moveTo>
                <a:lnTo>
                  <a:pt x="21729" y="0"/>
                </a:lnTo>
              </a:path>
            </a:pathLst>
          </a:custGeom>
          <a:ln w="20586">
            <a:solidFill>
              <a:srgbClr val="EFEFF1"/>
            </a:solidFill>
          </a:ln>
        </p:spPr>
        <p:txBody>
          <a:bodyPr wrap="square" lIns="0" tIns="0" rIns="0" bIns="0" rtlCol="0">
            <a:noAutofit/>
          </a:bodyPr>
          <a:lstStyle/>
          <a:p>
            <a:endParaRPr sz="1588" dirty="0"/>
          </a:p>
        </p:txBody>
      </p:sp>
      <p:sp>
        <p:nvSpPr>
          <p:cNvPr id="276" name="object 276"/>
          <p:cNvSpPr/>
          <p:nvPr/>
        </p:nvSpPr>
        <p:spPr>
          <a:xfrm>
            <a:off x="10162468" y="3599161"/>
            <a:ext cx="0" cy="190880"/>
          </a:xfrm>
          <a:custGeom>
            <a:avLst/>
            <a:gdLst/>
            <a:ahLst/>
            <a:cxnLst/>
            <a:rect l="l" t="t" r="r" b="b"/>
            <a:pathLst>
              <a:path h="216331">
                <a:moveTo>
                  <a:pt x="0" y="0"/>
                </a:moveTo>
                <a:lnTo>
                  <a:pt x="0" y="216331"/>
                </a:lnTo>
              </a:path>
            </a:pathLst>
          </a:custGeom>
          <a:ln w="16332">
            <a:solidFill>
              <a:srgbClr val="CFCFD1"/>
            </a:solidFill>
          </a:ln>
        </p:spPr>
        <p:txBody>
          <a:bodyPr wrap="square" lIns="0" tIns="0" rIns="0" bIns="0" rtlCol="0">
            <a:noAutofit/>
          </a:bodyPr>
          <a:lstStyle/>
          <a:p>
            <a:endParaRPr sz="1588" dirty="0"/>
          </a:p>
        </p:txBody>
      </p:sp>
      <p:sp>
        <p:nvSpPr>
          <p:cNvPr id="277" name="object 277"/>
          <p:cNvSpPr/>
          <p:nvPr/>
        </p:nvSpPr>
        <p:spPr>
          <a:xfrm>
            <a:off x="10155790" y="3601951"/>
            <a:ext cx="13357" cy="0"/>
          </a:xfrm>
          <a:custGeom>
            <a:avLst/>
            <a:gdLst/>
            <a:ahLst/>
            <a:cxnLst/>
            <a:rect l="l" t="t" r="r" b="b"/>
            <a:pathLst>
              <a:path w="15138">
                <a:moveTo>
                  <a:pt x="0" y="0"/>
                </a:moveTo>
                <a:lnTo>
                  <a:pt x="15138" y="0"/>
                </a:lnTo>
              </a:path>
            </a:pathLst>
          </a:custGeom>
          <a:ln w="4317">
            <a:solidFill>
              <a:srgbClr val="000000"/>
            </a:solidFill>
          </a:ln>
        </p:spPr>
        <p:txBody>
          <a:bodyPr wrap="square" lIns="0" tIns="0" rIns="0" bIns="0" rtlCol="0">
            <a:noAutofit/>
          </a:bodyPr>
          <a:lstStyle/>
          <a:p>
            <a:endParaRPr sz="1588" dirty="0"/>
          </a:p>
        </p:txBody>
      </p:sp>
      <p:sp>
        <p:nvSpPr>
          <p:cNvPr id="278" name="object 278"/>
          <p:cNvSpPr/>
          <p:nvPr/>
        </p:nvSpPr>
        <p:spPr>
          <a:xfrm>
            <a:off x="10152888" y="3593362"/>
            <a:ext cx="19173" cy="0"/>
          </a:xfrm>
          <a:custGeom>
            <a:avLst/>
            <a:gdLst/>
            <a:ahLst/>
            <a:cxnLst/>
            <a:rect l="l" t="t" r="r" b="b"/>
            <a:pathLst>
              <a:path w="21729">
                <a:moveTo>
                  <a:pt x="0" y="0"/>
                </a:moveTo>
                <a:lnTo>
                  <a:pt x="21729" y="0"/>
                </a:lnTo>
              </a:path>
            </a:pathLst>
          </a:custGeom>
          <a:ln w="20586">
            <a:solidFill>
              <a:srgbClr val="EFEFF1"/>
            </a:solidFill>
          </a:ln>
        </p:spPr>
        <p:txBody>
          <a:bodyPr wrap="square" lIns="0" tIns="0" rIns="0" bIns="0" rtlCol="0">
            <a:noAutofit/>
          </a:bodyPr>
          <a:lstStyle/>
          <a:p>
            <a:endParaRPr sz="1588" dirty="0"/>
          </a:p>
        </p:txBody>
      </p:sp>
      <p:sp>
        <p:nvSpPr>
          <p:cNvPr id="279" name="object 279"/>
          <p:cNvSpPr/>
          <p:nvPr/>
        </p:nvSpPr>
        <p:spPr>
          <a:xfrm>
            <a:off x="9830864" y="3599161"/>
            <a:ext cx="0" cy="190880"/>
          </a:xfrm>
          <a:custGeom>
            <a:avLst/>
            <a:gdLst/>
            <a:ahLst/>
            <a:cxnLst/>
            <a:rect l="l" t="t" r="r" b="b"/>
            <a:pathLst>
              <a:path h="216331">
                <a:moveTo>
                  <a:pt x="0" y="0"/>
                </a:moveTo>
                <a:lnTo>
                  <a:pt x="0" y="216331"/>
                </a:lnTo>
              </a:path>
            </a:pathLst>
          </a:custGeom>
          <a:ln w="19862">
            <a:solidFill>
              <a:srgbClr val="CFCFD1"/>
            </a:solidFill>
          </a:ln>
        </p:spPr>
        <p:txBody>
          <a:bodyPr wrap="square" lIns="0" tIns="0" rIns="0" bIns="0" rtlCol="0">
            <a:noAutofit/>
          </a:bodyPr>
          <a:lstStyle/>
          <a:p>
            <a:endParaRPr sz="1588" dirty="0"/>
          </a:p>
        </p:txBody>
      </p:sp>
      <p:sp>
        <p:nvSpPr>
          <p:cNvPr id="280" name="object 280"/>
          <p:cNvSpPr/>
          <p:nvPr/>
        </p:nvSpPr>
        <p:spPr>
          <a:xfrm>
            <a:off x="9822629" y="3601951"/>
            <a:ext cx="16473" cy="0"/>
          </a:xfrm>
          <a:custGeom>
            <a:avLst/>
            <a:gdLst/>
            <a:ahLst/>
            <a:cxnLst/>
            <a:rect l="l" t="t" r="r" b="b"/>
            <a:pathLst>
              <a:path w="18669">
                <a:moveTo>
                  <a:pt x="0" y="0"/>
                </a:moveTo>
                <a:lnTo>
                  <a:pt x="18669" y="0"/>
                </a:lnTo>
              </a:path>
            </a:pathLst>
          </a:custGeom>
          <a:ln w="4317">
            <a:solidFill>
              <a:srgbClr val="000000"/>
            </a:solidFill>
          </a:ln>
        </p:spPr>
        <p:txBody>
          <a:bodyPr wrap="square" lIns="0" tIns="0" rIns="0" bIns="0" rtlCol="0">
            <a:noAutofit/>
          </a:bodyPr>
          <a:lstStyle/>
          <a:p>
            <a:endParaRPr sz="1588" dirty="0"/>
          </a:p>
        </p:txBody>
      </p:sp>
      <p:sp>
        <p:nvSpPr>
          <p:cNvPr id="281" name="object 281"/>
          <p:cNvSpPr/>
          <p:nvPr/>
        </p:nvSpPr>
        <p:spPr>
          <a:xfrm>
            <a:off x="9819031" y="3593362"/>
            <a:ext cx="23655" cy="0"/>
          </a:xfrm>
          <a:custGeom>
            <a:avLst/>
            <a:gdLst/>
            <a:ahLst/>
            <a:cxnLst/>
            <a:rect l="l" t="t" r="r" b="b"/>
            <a:pathLst>
              <a:path w="26809">
                <a:moveTo>
                  <a:pt x="0" y="0"/>
                </a:moveTo>
                <a:lnTo>
                  <a:pt x="26809" y="0"/>
                </a:lnTo>
              </a:path>
            </a:pathLst>
          </a:custGeom>
          <a:ln w="20586">
            <a:solidFill>
              <a:srgbClr val="EFEFF1"/>
            </a:solidFill>
          </a:ln>
        </p:spPr>
        <p:txBody>
          <a:bodyPr wrap="square" lIns="0" tIns="0" rIns="0" bIns="0" rtlCol="0">
            <a:noAutofit/>
          </a:bodyPr>
          <a:lstStyle/>
          <a:p>
            <a:endParaRPr sz="1588" dirty="0"/>
          </a:p>
        </p:txBody>
      </p:sp>
      <p:sp>
        <p:nvSpPr>
          <p:cNvPr id="282" name="object 282"/>
          <p:cNvSpPr/>
          <p:nvPr/>
        </p:nvSpPr>
        <p:spPr>
          <a:xfrm>
            <a:off x="10178157" y="3633070"/>
            <a:ext cx="64434" cy="137530"/>
          </a:xfrm>
          <a:custGeom>
            <a:avLst/>
            <a:gdLst/>
            <a:ahLst/>
            <a:cxnLst/>
            <a:rect l="l" t="t" r="r" b="b"/>
            <a:pathLst>
              <a:path w="73025" h="155867">
                <a:moveTo>
                  <a:pt x="73025" y="0"/>
                </a:moveTo>
                <a:lnTo>
                  <a:pt x="0" y="0"/>
                </a:lnTo>
                <a:lnTo>
                  <a:pt x="0" y="155867"/>
                </a:lnTo>
                <a:lnTo>
                  <a:pt x="73025" y="155867"/>
                </a:lnTo>
                <a:lnTo>
                  <a:pt x="73025" y="0"/>
                </a:lnTo>
                <a:close/>
              </a:path>
            </a:pathLst>
          </a:custGeom>
          <a:solidFill>
            <a:srgbClr val="4E3939"/>
          </a:solidFill>
        </p:spPr>
        <p:txBody>
          <a:bodyPr wrap="square" lIns="0" tIns="0" rIns="0" bIns="0" rtlCol="0">
            <a:noAutofit/>
          </a:bodyPr>
          <a:lstStyle/>
          <a:p>
            <a:endParaRPr sz="1588" dirty="0"/>
          </a:p>
        </p:txBody>
      </p:sp>
      <p:sp>
        <p:nvSpPr>
          <p:cNvPr id="283" name="object 283"/>
          <p:cNvSpPr/>
          <p:nvPr/>
        </p:nvSpPr>
        <p:spPr>
          <a:xfrm>
            <a:off x="10184656" y="3640657"/>
            <a:ext cx="50897" cy="55234"/>
          </a:xfrm>
          <a:custGeom>
            <a:avLst/>
            <a:gdLst/>
            <a:ahLst/>
            <a:cxnLst/>
            <a:rect l="l" t="t" r="r" b="b"/>
            <a:pathLst>
              <a:path w="57683" h="62599">
                <a:moveTo>
                  <a:pt x="57683" y="1834"/>
                </a:moveTo>
                <a:lnTo>
                  <a:pt x="57683" y="0"/>
                </a:lnTo>
                <a:lnTo>
                  <a:pt x="40807" y="0"/>
                </a:lnTo>
                <a:lnTo>
                  <a:pt x="0" y="42987"/>
                </a:lnTo>
                <a:lnTo>
                  <a:pt x="0" y="62599"/>
                </a:lnTo>
                <a:lnTo>
                  <a:pt x="57683" y="1834"/>
                </a:lnTo>
                <a:close/>
              </a:path>
            </a:pathLst>
          </a:custGeom>
          <a:solidFill>
            <a:srgbClr val="EFEFF1">
              <a:alpha val="54000"/>
            </a:srgbClr>
          </a:solidFill>
        </p:spPr>
        <p:txBody>
          <a:bodyPr wrap="square" lIns="0" tIns="0" rIns="0" bIns="0" rtlCol="0">
            <a:noAutofit/>
          </a:bodyPr>
          <a:lstStyle/>
          <a:p>
            <a:endParaRPr sz="1588" dirty="0"/>
          </a:p>
        </p:txBody>
      </p:sp>
      <p:sp>
        <p:nvSpPr>
          <p:cNvPr id="284" name="object 284"/>
          <p:cNvSpPr/>
          <p:nvPr/>
        </p:nvSpPr>
        <p:spPr>
          <a:xfrm>
            <a:off x="10184656" y="3640656"/>
            <a:ext cx="29314" cy="30879"/>
          </a:xfrm>
          <a:custGeom>
            <a:avLst/>
            <a:gdLst/>
            <a:ahLst/>
            <a:cxnLst/>
            <a:rect l="l" t="t" r="r" b="b"/>
            <a:pathLst>
              <a:path w="33222" h="34996">
                <a:moveTo>
                  <a:pt x="0" y="34996"/>
                </a:moveTo>
                <a:lnTo>
                  <a:pt x="33222" y="0"/>
                </a:lnTo>
                <a:lnTo>
                  <a:pt x="28215" y="0"/>
                </a:lnTo>
                <a:lnTo>
                  <a:pt x="0" y="29717"/>
                </a:lnTo>
                <a:lnTo>
                  <a:pt x="0" y="34996"/>
                </a:lnTo>
                <a:close/>
              </a:path>
            </a:pathLst>
          </a:custGeom>
          <a:solidFill>
            <a:srgbClr val="EFEFF1">
              <a:alpha val="54000"/>
            </a:srgbClr>
          </a:solidFill>
        </p:spPr>
        <p:txBody>
          <a:bodyPr wrap="square" lIns="0" tIns="0" rIns="0" bIns="0" rtlCol="0">
            <a:noAutofit/>
          </a:bodyPr>
          <a:lstStyle/>
          <a:p>
            <a:endParaRPr sz="1588" dirty="0"/>
          </a:p>
        </p:txBody>
      </p:sp>
      <p:sp>
        <p:nvSpPr>
          <p:cNvPr id="285" name="object 285"/>
          <p:cNvSpPr/>
          <p:nvPr/>
        </p:nvSpPr>
        <p:spPr>
          <a:xfrm>
            <a:off x="10163074" y="3452230"/>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286" name="object 286"/>
          <p:cNvSpPr/>
          <p:nvPr/>
        </p:nvSpPr>
        <p:spPr>
          <a:xfrm>
            <a:off x="10165562" y="3454874"/>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287" name="object 287"/>
          <p:cNvSpPr/>
          <p:nvPr/>
        </p:nvSpPr>
        <p:spPr>
          <a:xfrm>
            <a:off x="10147599" y="3444772"/>
            <a:ext cx="72198" cy="75152"/>
          </a:xfrm>
          <a:custGeom>
            <a:avLst/>
            <a:gdLst/>
            <a:ahLst/>
            <a:cxnLst/>
            <a:rect l="l" t="t" r="r" b="b"/>
            <a:pathLst>
              <a:path w="81824" h="85172">
                <a:moveTo>
                  <a:pt x="81824" y="9296"/>
                </a:moveTo>
                <a:lnTo>
                  <a:pt x="72033" y="0"/>
                </a:lnTo>
                <a:lnTo>
                  <a:pt x="0" y="75881"/>
                </a:lnTo>
                <a:lnTo>
                  <a:pt x="9783" y="85172"/>
                </a:lnTo>
                <a:lnTo>
                  <a:pt x="81824" y="9296"/>
                </a:lnTo>
                <a:close/>
              </a:path>
            </a:pathLst>
          </a:custGeom>
          <a:solidFill>
            <a:srgbClr val="EFEFF1">
              <a:alpha val="54000"/>
            </a:srgbClr>
          </a:solidFill>
        </p:spPr>
        <p:txBody>
          <a:bodyPr wrap="square" lIns="0" tIns="0" rIns="0" bIns="0" rtlCol="0">
            <a:noAutofit/>
          </a:bodyPr>
          <a:lstStyle/>
          <a:p>
            <a:endParaRPr sz="1588" dirty="0"/>
          </a:p>
        </p:txBody>
      </p:sp>
      <p:sp>
        <p:nvSpPr>
          <p:cNvPr id="288" name="object 288"/>
          <p:cNvSpPr/>
          <p:nvPr/>
        </p:nvSpPr>
        <p:spPr>
          <a:xfrm>
            <a:off x="10157617" y="3459121"/>
            <a:ext cx="67674" cy="70862"/>
          </a:xfrm>
          <a:custGeom>
            <a:avLst/>
            <a:gdLst/>
            <a:ahLst/>
            <a:cxnLst/>
            <a:rect l="l" t="t" r="r" b="b"/>
            <a:pathLst>
              <a:path w="76697" h="80310">
                <a:moveTo>
                  <a:pt x="76697" y="4428"/>
                </a:moveTo>
                <a:lnTo>
                  <a:pt x="72040" y="0"/>
                </a:lnTo>
                <a:lnTo>
                  <a:pt x="0" y="75867"/>
                </a:lnTo>
                <a:lnTo>
                  <a:pt x="4663" y="80310"/>
                </a:lnTo>
                <a:lnTo>
                  <a:pt x="76697" y="4428"/>
                </a:lnTo>
                <a:close/>
              </a:path>
            </a:pathLst>
          </a:custGeom>
          <a:solidFill>
            <a:srgbClr val="EFEFF1">
              <a:alpha val="54000"/>
            </a:srgbClr>
          </a:solidFill>
        </p:spPr>
        <p:txBody>
          <a:bodyPr wrap="square" lIns="0" tIns="0" rIns="0" bIns="0" rtlCol="0">
            <a:noAutofit/>
          </a:bodyPr>
          <a:lstStyle/>
          <a:p>
            <a:endParaRPr sz="1588" dirty="0"/>
          </a:p>
        </p:txBody>
      </p:sp>
      <p:sp>
        <p:nvSpPr>
          <p:cNvPr id="289" name="object 289"/>
          <p:cNvSpPr/>
          <p:nvPr/>
        </p:nvSpPr>
        <p:spPr>
          <a:xfrm>
            <a:off x="10141368" y="3439627"/>
            <a:ext cx="65887" cy="69158"/>
          </a:xfrm>
          <a:custGeom>
            <a:avLst/>
            <a:gdLst/>
            <a:ahLst/>
            <a:cxnLst/>
            <a:rect l="l" t="t" r="r" b="b"/>
            <a:pathLst>
              <a:path w="74672" h="78379">
                <a:moveTo>
                  <a:pt x="74672" y="2501"/>
                </a:moveTo>
                <a:lnTo>
                  <a:pt x="72030" y="0"/>
                </a:lnTo>
                <a:lnTo>
                  <a:pt x="0" y="75878"/>
                </a:lnTo>
                <a:lnTo>
                  <a:pt x="2632" y="78379"/>
                </a:lnTo>
                <a:lnTo>
                  <a:pt x="74672" y="2501"/>
                </a:lnTo>
                <a:close/>
              </a:path>
            </a:pathLst>
          </a:custGeom>
          <a:solidFill>
            <a:srgbClr val="EFEFF1">
              <a:alpha val="54000"/>
            </a:srgbClr>
          </a:solidFill>
        </p:spPr>
        <p:txBody>
          <a:bodyPr wrap="square" lIns="0" tIns="0" rIns="0" bIns="0" rtlCol="0">
            <a:noAutofit/>
          </a:bodyPr>
          <a:lstStyle/>
          <a:p>
            <a:endParaRPr sz="1588" dirty="0"/>
          </a:p>
        </p:txBody>
      </p:sp>
      <p:sp>
        <p:nvSpPr>
          <p:cNvPr id="290" name="object 290"/>
          <p:cNvSpPr/>
          <p:nvPr/>
        </p:nvSpPr>
        <p:spPr>
          <a:xfrm>
            <a:off x="10191767" y="3453866"/>
            <a:ext cx="0" cy="70182"/>
          </a:xfrm>
          <a:custGeom>
            <a:avLst/>
            <a:gdLst/>
            <a:ahLst/>
            <a:cxnLst/>
            <a:rect l="l" t="t" r="r" b="b"/>
            <a:pathLst>
              <a:path h="79540">
                <a:moveTo>
                  <a:pt x="0" y="0"/>
                </a:moveTo>
                <a:lnTo>
                  <a:pt x="0" y="79540"/>
                </a:lnTo>
              </a:path>
            </a:pathLst>
          </a:custGeom>
          <a:ln w="5067">
            <a:solidFill>
              <a:srgbClr val="EFEFF1"/>
            </a:solidFill>
          </a:ln>
        </p:spPr>
        <p:txBody>
          <a:bodyPr wrap="square" lIns="0" tIns="0" rIns="0" bIns="0" rtlCol="0">
            <a:noAutofit/>
          </a:bodyPr>
          <a:lstStyle/>
          <a:p>
            <a:endParaRPr sz="1588" dirty="0"/>
          </a:p>
        </p:txBody>
      </p:sp>
      <p:sp>
        <p:nvSpPr>
          <p:cNvPr id="291" name="object 291"/>
          <p:cNvSpPr/>
          <p:nvPr/>
        </p:nvSpPr>
        <p:spPr>
          <a:xfrm>
            <a:off x="10163074" y="3378237"/>
            <a:ext cx="56421" cy="51457"/>
          </a:xfrm>
          <a:custGeom>
            <a:avLst/>
            <a:gdLst/>
            <a:ahLst/>
            <a:cxnLst/>
            <a:rect l="l" t="t" r="r" b="b"/>
            <a:pathLst>
              <a:path w="63944" h="58318">
                <a:moveTo>
                  <a:pt x="0" y="58318"/>
                </a:moveTo>
                <a:lnTo>
                  <a:pt x="63944" y="58318"/>
                </a:lnTo>
                <a:lnTo>
                  <a:pt x="63944" y="0"/>
                </a:lnTo>
                <a:lnTo>
                  <a:pt x="0" y="0"/>
                </a:lnTo>
                <a:lnTo>
                  <a:pt x="0" y="58318"/>
                </a:lnTo>
                <a:close/>
              </a:path>
            </a:pathLst>
          </a:custGeom>
          <a:solidFill>
            <a:srgbClr val="EFEFF1"/>
          </a:solidFill>
        </p:spPr>
        <p:txBody>
          <a:bodyPr wrap="square" lIns="0" tIns="0" rIns="0" bIns="0" rtlCol="0">
            <a:noAutofit/>
          </a:bodyPr>
          <a:lstStyle/>
          <a:p>
            <a:endParaRPr sz="1588" dirty="0"/>
          </a:p>
        </p:txBody>
      </p:sp>
      <p:sp>
        <p:nvSpPr>
          <p:cNvPr id="292" name="object 292"/>
          <p:cNvSpPr/>
          <p:nvPr/>
        </p:nvSpPr>
        <p:spPr>
          <a:xfrm>
            <a:off x="10165562" y="3378512"/>
            <a:ext cx="50897" cy="0"/>
          </a:xfrm>
          <a:custGeom>
            <a:avLst/>
            <a:gdLst/>
            <a:ahLst/>
            <a:cxnLst/>
            <a:rect l="l" t="t" r="r" b="b"/>
            <a:pathLst>
              <a:path w="57683">
                <a:moveTo>
                  <a:pt x="0" y="0"/>
                </a:moveTo>
                <a:lnTo>
                  <a:pt x="57683" y="0"/>
                </a:lnTo>
              </a:path>
            </a:pathLst>
          </a:custGeom>
          <a:ln w="22618">
            <a:solidFill>
              <a:srgbClr val="B9D6DF"/>
            </a:solidFill>
          </a:ln>
        </p:spPr>
        <p:txBody>
          <a:bodyPr wrap="square" lIns="0" tIns="0" rIns="0" bIns="0" rtlCol="0">
            <a:noAutofit/>
          </a:bodyPr>
          <a:lstStyle/>
          <a:p>
            <a:endParaRPr sz="1588" dirty="0"/>
          </a:p>
        </p:txBody>
      </p:sp>
      <p:sp>
        <p:nvSpPr>
          <p:cNvPr id="293" name="object 293"/>
          <p:cNvSpPr/>
          <p:nvPr/>
        </p:nvSpPr>
        <p:spPr>
          <a:xfrm>
            <a:off x="10147599" y="3349294"/>
            <a:ext cx="72198" cy="75156"/>
          </a:xfrm>
          <a:custGeom>
            <a:avLst/>
            <a:gdLst/>
            <a:ahLst/>
            <a:cxnLst/>
            <a:rect l="l" t="t" r="r" b="b"/>
            <a:pathLst>
              <a:path w="81824" h="85177">
                <a:moveTo>
                  <a:pt x="81824" y="9296"/>
                </a:moveTo>
                <a:lnTo>
                  <a:pt x="72033" y="0"/>
                </a:lnTo>
                <a:lnTo>
                  <a:pt x="0" y="75881"/>
                </a:lnTo>
                <a:lnTo>
                  <a:pt x="9789" y="85177"/>
                </a:lnTo>
                <a:lnTo>
                  <a:pt x="81824" y="9296"/>
                </a:lnTo>
                <a:close/>
              </a:path>
            </a:pathLst>
          </a:custGeom>
          <a:solidFill>
            <a:srgbClr val="EFEFF1">
              <a:alpha val="54000"/>
            </a:srgbClr>
          </a:solidFill>
        </p:spPr>
        <p:txBody>
          <a:bodyPr wrap="square" lIns="0" tIns="0" rIns="0" bIns="0" rtlCol="0">
            <a:noAutofit/>
          </a:bodyPr>
          <a:lstStyle/>
          <a:p>
            <a:endParaRPr sz="1588" dirty="0"/>
          </a:p>
        </p:txBody>
      </p:sp>
      <p:sp>
        <p:nvSpPr>
          <p:cNvPr id="294" name="object 294"/>
          <p:cNvSpPr/>
          <p:nvPr/>
        </p:nvSpPr>
        <p:spPr>
          <a:xfrm>
            <a:off x="10157617" y="3363644"/>
            <a:ext cx="67674" cy="70857"/>
          </a:xfrm>
          <a:custGeom>
            <a:avLst/>
            <a:gdLst/>
            <a:ahLst/>
            <a:cxnLst/>
            <a:rect l="l" t="t" r="r" b="b"/>
            <a:pathLst>
              <a:path w="76697" h="80305">
                <a:moveTo>
                  <a:pt x="76697" y="4432"/>
                </a:moveTo>
                <a:lnTo>
                  <a:pt x="72036" y="0"/>
                </a:lnTo>
                <a:lnTo>
                  <a:pt x="0" y="75871"/>
                </a:lnTo>
                <a:lnTo>
                  <a:pt x="4654" y="80305"/>
                </a:lnTo>
                <a:lnTo>
                  <a:pt x="76697" y="4432"/>
                </a:lnTo>
                <a:close/>
              </a:path>
            </a:pathLst>
          </a:custGeom>
          <a:solidFill>
            <a:srgbClr val="EFEFF1">
              <a:alpha val="54000"/>
            </a:srgbClr>
          </a:solidFill>
        </p:spPr>
        <p:txBody>
          <a:bodyPr wrap="square" lIns="0" tIns="0" rIns="0" bIns="0" rtlCol="0">
            <a:noAutofit/>
          </a:bodyPr>
          <a:lstStyle/>
          <a:p>
            <a:endParaRPr sz="1588" dirty="0"/>
          </a:p>
        </p:txBody>
      </p:sp>
      <p:sp>
        <p:nvSpPr>
          <p:cNvPr id="295" name="object 295"/>
          <p:cNvSpPr/>
          <p:nvPr/>
        </p:nvSpPr>
        <p:spPr>
          <a:xfrm>
            <a:off x="10141368" y="3344150"/>
            <a:ext cx="65887" cy="69161"/>
          </a:xfrm>
          <a:custGeom>
            <a:avLst/>
            <a:gdLst/>
            <a:ahLst/>
            <a:cxnLst/>
            <a:rect l="l" t="t" r="r" b="b"/>
            <a:pathLst>
              <a:path w="74672" h="78383">
                <a:moveTo>
                  <a:pt x="74672" y="2501"/>
                </a:moveTo>
                <a:lnTo>
                  <a:pt x="72030" y="0"/>
                </a:lnTo>
                <a:lnTo>
                  <a:pt x="0" y="75878"/>
                </a:lnTo>
                <a:lnTo>
                  <a:pt x="2636" y="78383"/>
                </a:lnTo>
                <a:lnTo>
                  <a:pt x="74672" y="2501"/>
                </a:lnTo>
                <a:close/>
              </a:path>
            </a:pathLst>
          </a:custGeom>
          <a:solidFill>
            <a:srgbClr val="EFEFF1">
              <a:alpha val="54000"/>
            </a:srgbClr>
          </a:solidFill>
        </p:spPr>
        <p:txBody>
          <a:bodyPr wrap="square" lIns="0" tIns="0" rIns="0" bIns="0" rtlCol="0">
            <a:noAutofit/>
          </a:bodyPr>
          <a:lstStyle/>
          <a:p>
            <a:endParaRPr sz="1588" dirty="0"/>
          </a:p>
        </p:txBody>
      </p:sp>
      <p:sp>
        <p:nvSpPr>
          <p:cNvPr id="296" name="object 296"/>
          <p:cNvSpPr/>
          <p:nvPr/>
        </p:nvSpPr>
        <p:spPr>
          <a:xfrm>
            <a:off x="10190092" y="3378512"/>
            <a:ext cx="3350" cy="0"/>
          </a:xfrm>
          <a:custGeom>
            <a:avLst/>
            <a:gdLst/>
            <a:ahLst/>
            <a:cxnLst/>
            <a:rect l="l" t="t" r="r" b="b"/>
            <a:pathLst>
              <a:path w="3797">
                <a:moveTo>
                  <a:pt x="0" y="0"/>
                </a:moveTo>
                <a:lnTo>
                  <a:pt x="3797" y="0"/>
                </a:lnTo>
              </a:path>
            </a:pathLst>
          </a:custGeom>
          <a:ln w="23761">
            <a:solidFill>
              <a:srgbClr val="EFEFF1"/>
            </a:solidFill>
          </a:ln>
        </p:spPr>
        <p:txBody>
          <a:bodyPr wrap="square" lIns="0" tIns="0" rIns="0" bIns="0" rtlCol="0">
            <a:noAutofit/>
          </a:bodyPr>
          <a:lstStyle/>
          <a:p>
            <a:endParaRPr sz="1588" dirty="0"/>
          </a:p>
        </p:txBody>
      </p:sp>
      <p:sp>
        <p:nvSpPr>
          <p:cNvPr id="297" name="object 297"/>
          <p:cNvSpPr/>
          <p:nvPr/>
        </p:nvSpPr>
        <p:spPr>
          <a:xfrm>
            <a:off x="10147599" y="3256916"/>
            <a:ext cx="72198" cy="75153"/>
          </a:xfrm>
          <a:custGeom>
            <a:avLst/>
            <a:gdLst/>
            <a:ahLst/>
            <a:cxnLst/>
            <a:rect l="l" t="t" r="r" b="b"/>
            <a:pathLst>
              <a:path w="81824" h="85173">
                <a:moveTo>
                  <a:pt x="81824" y="9296"/>
                </a:moveTo>
                <a:lnTo>
                  <a:pt x="72033" y="0"/>
                </a:lnTo>
                <a:lnTo>
                  <a:pt x="0" y="75881"/>
                </a:lnTo>
                <a:lnTo>
                  <a:pt x="9785" y="85173"/>
                </a:lnTo>
                <a:lnTo>
                  <a:pt x="81824" y="9296"/>
                </a:lnTo>
                <a:close/>
              </a:path>
            </a:pathLst>
          </a:custGeom>
          <a:solidFill>
            <a:srgbClr val="EFEFF1">
              <a:alpha val="54000"/>
            </a:srgbClr>
          </a:solidFill>
        </p:spPr>
        <p:txBody>
          <a:bodyPr wrap="square" lIns="0" tIns="0" rIns="0" bIns="0" rtlCol="0">
            <a:noAutofit/>
          </a:bodyPr>
          <a:lstStyle/>
          <a:p>
            <a:endParaRPr sz="1588" dirty="0"/>
          </a:p>
        </p:txBody>
      </p:sp>
      <p:sp>
        <p:nvSpPr>
          <p:cNvPr id="298" name="object 298"/>
          <p:cNvSpPr/>
          <p:nvPr/>
        </p:nvSpPr>
        <p:spPr>
          <a:xfrm>
            <a:off x="10157617" y="3271265"/>
            <a:ext cx="67674" cy="70862"/>
          </a:xfrm>
          <a:custGeom>
            <a:avLst/>
            <a:gdLst/>
            <a:ahLst/>
            <a:cxnLst/>
            <a:rect l="l" t="t" r="r" b="b"/>
            <a:pathLst>
              <a:path w="76697" h="80310">
                <a:moveTo>
                  <a:pt x="76697" y="4428"/>
                </a:moveTo>
                <a:lnTo>
                  <a:pt x="72040" y="0"/>
                </a:lnTo>
                <a:lnTo>
                  <a:pt x="0" y="75867"/>
                </a:lnTo>
                <a:lnTo>
                  <a:pt x="4663" y="80310"/>
                </a:lnTo>
                <a:lnTo>
                  <a:pt x="76697" y="4428"/>
                </a:lnTo>
                <a:close/>
              </a:path>
            </a:pathLst>
          </a:custGeom>
          <a:solidFill>
            <a:srgbClr val="EFEFF1">
              <a:alpha val="54000"/>
            </a:srgbClr>
          </a:solidFill>
        </p:spPr>
        <p:txBody>
          <a:bodyPr wrap="square" lIns="0" tIns="0" rIns="0" bIns="0" rtlCol="0">
            <a:noAutofit/>
          </a:bodyPr>
          <a:lstStyle/>
          <a:p>
            <a:endParaRPr sz="1588" dirty="0"/>
          </a:p>
        </p:txBody>
      </p:sp>
      <p:sp>
        <p:nvSpPr>
          <p:cNvPr id="299" name="object 299"/>
          <p:cNvSpPr/>
          <p:nvPr/>
        </p:nvSpPr>
        <p:spPr>
          <a:xfrm>
            <a:off x="10141368" y="3251770"/>
            <a:ext cx="65887" cy="69161"/>
          </a:xfrm>
          <a:custGeom>
            <a:avLst/>
            <a:gdLst/>
            <a:ahLst/>
            <a:cxnLst/>
            <a:rect l="l" t="t" r="r" b="b"/>
            <a:pathLst>
              <a:path w="74672" h="78383">
                <a:moveTo>
                  <a:pt x="74672" y="2501"/>
                </a:moveTo>
                <a:lnTo>
                  <a:pt x="72030" y="0"/>
                </a:lnTo>
                <a:lnTo>
                  <a:pt x="0" y="75878"/>
                </a:lnTo>
                <a:lnTo>
                  <a:pt x="2636" y="78383"/>
                </a:lnTo>
                <a:lnTo>
                  <a:pt x="74672" y="2501"/>
                </a:lnTo>
                <a:close/>
              </a:path>
            </a:pathLst>
          </a:custGeom>
          <a:solidFill>
            <a:srgbClr val="EFEFF1">
              <a:alpha val="54000"/>
            </a:srgbClr>
          </a:solidFill>
        </p:spPr>
        <p:txBody>
          <a:bodyPr wrap="square" lIns="0" tIns="0" rIns="0" bIns="0" rtlCol="0">
            <a:noAutofit/>
          </a:bodyPr>
          <a:lstStyle/>
          <a:p>
            <a:endParaRPr sz="1588" dirty="0"/>
          </a:p>
        </p:txBody>
      </p:sp>
      <p:sp>
        <p:nvSpPr>
          <p:cNvPr id="300" name="object 300"/>
          <p:cNvSpPr/>
          <p:nvPr/>
        </p:nvSpPr>
        <p:spPr>
          <a:xfrm>
            <a:off x="10061930" y="3452230"/>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301" name="object 301"/>
          <p:cNvSpPr/>
          <p:nvPr/>
        </p:nvSpPr>
        <p:spPr>
          <a:xfrm>
            <a:off x="10064407" y="3454874"/>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302" name="object 302"/>
          <p:cNvSpPr/>
          <p:nvPr/>
        </p:nvSpPr>
        <p:spPr>
          <a:xfrm>
            <a:off x="10046445" y="3444772"/>
            <a:ext cx="72197" cy="75152"/>
          </a:xfrm>
          <a:custGeom>
            <a:avLst/>
            <a:gdLst/>
            <a:ahLst/>
            <a:cxnLst/>
            <a:rect l="l" t="t" r="r" b="b"/>
            <a:pathLst>
              <a:path w="81823" h="85172">
                <a:moveTo>
                  <a:pt x="81823" y="9293"/>
                </a:moveTo>
                <a:lnTo>
                  <a:pt x="72034" y="0"/>
                </a:lnTo>
                <a:lnTo>
                  <a:pt x="0" y="75882"/>
                </a:lnTo>
                <a:lnTo>
                  <a:pt x="9785" y="85172"/>
                </a:lnTo>
                <a:lnTo>
                  <a:pt x="81823" y="9299"/>
                </a:lnTo>
                <a:close/>
              </a:path>
            </a:pathLst>
          </a:custGeom>
          <a:solidFill>
            <a:srgbClr val="EFEFF1">
              <a:alpha val="54000"/>
            </a:srgbClr>
          </a:solidFill>
        </p:spPr>
        <p:txBody>
          <a:bodyPr wrap="square" lIns="0" tIns="0" rIns="0" bIns="0" rtlCol="0">
            <a:noAutofit/>
          </a:bodyPr>
          <a:lstStyle/>
          <a:p>
            <a:endParaRPr sz="1588" dirty="0"/>
          </a:p>
        </p:txBody>
      </p:sp>
      <p:sp>
        <p:nvSpPr>
          <p:cNvPr id="303" name="object 303"/>
          <p:cNvSpPr/>
          <p:nvPr/>
        </p:nvSpPr>
        <p:spPr>
          <a:xfrm>
            <a:off x="10056461" y="3459121"/>
            <a:ext cx="67678" cy="70862"/>
          </a:xfrm>
          <a:custGeom>
            <a:avLst/>
            <a:gdLst/>
            <a:ahLst/>
            <a:cxnLst/>
            <a:rect l="l" t="t" r="r" b="b"/>
            <a:pathLst>
              <a:path w="76702" h="80310">
                <a:moveTo>
                  <a:pt x="76702" y="4428"/>
                </a:moveTo>
                <a:lnTo>
                  <a:pt x="72046" y="0"/>
                </a:lnTo>
                <a:lnTo>
                  <a:pt x="0" y="75873"/>
                </a:lnTo>
                <a:lnTo>
                  <a:pt x="4668" y="80310"/>
                </a:lnTo>
                <a:lnTo>
                  <a:pt x="76702" y="4428"/>
                </a:lnTo>
                <a:close/>
              </a:path>
            </a:pathLst>
          </a:custGeom>
          <a:solidFill>
            <a:srgbClr val="EFEFF1">
              <a:alpha val="54000"/>
            </a:srgbClr>
          </a:solidFill>
        </p:spPr>
        <p:txBody>
          <a:bodyPr wrap="square" lIns="0" tIns="0" rIns="0" bIns="0" rtlCol="0">
            <a:noAutofit/>
          </a:bodyPr>
          <a:lstStyle/>
          <a:p>
            <a:endParaRPr sz="1588" dirty="0"/>
          </a:p>
        </p:txBody>
      </p:sp>
      <p:sp>
        <p:nvSpPr>
          <p:cNvPr id="304" name="object 304"/>
          <p:cNvSpPr/>
          <p:nvPr/>
        </p:nvSpPr>
        <p:spPr>
          <a:xfrm>
            <a:off x="10040212" y="3439627"/>
            <a:ext cx="65888" cy="69158"/>
          </a:xfrm>
          <a:custGeom>
            <a:avLst/>
            <a:gdLst/>
            <a:ahLst/>
            <a:cxnLst/>
            <a:rect l="l" t="t" r="r" b="b"/>
            <a:pathLst>
              <a:path w="74673" h="78379">
                <a:moveTo>
                  <a:pt x="74673" y="2501"/>
                </a:moveTo>
                <a:lnTo>
                  <a:pt x="72044" y="0"/>
                </a:lnTo>
                <a:lnTo>
                  <a:pt x="0" y="75879"/>
                </a:lnTo>
                <a:lnTo>
                  <a:pt x="2633" y="78379"/>
                </a:lnTo>
                <a:lnTo>
                  <a:pt x="74673" y="2501"/>
                </a:lnTo>
                <a:close/>
              </a:path>
            </a:pathLst>
          </a:custGeom>
          <a:solidFill>
            <a:srgbClr val="EFEFF1">
              <a:alpha val="54000"/>
            </a:srgbClr>
          </a:solidFill>
        </p:spPr>
        <p:txBody>
          <a:bodyPr wrap="square" lIns="0" tIns="0" rIns="0" bIns="0" rtlCol="0">
            <a:noAutofit/>
          </a:bodyPr>
          <a:lstStyle/>
          <a:p>
            <a:endParaRPr sz="1588" dirty="0"/>
          </a:p>
        </p:txBody>
      </p:sp>
      <p:sp>
        <p:nvSpPr>
          <p:cNvPr id="305" name="object 305"/>
          <p:cNvSpPr/>
          <p:nvPr/>
        </p:nvSpPr>
        <p:spPr>
          <a:xfrm>
            <a:off x="10090611" y="3453866"/>
            <a:ext cx="0" cy="70182"/>
          </a:xfrm>
          <a:custGeom>
            <a:avLst/>
            <a:gdLst/>
            <a:ahLst/>
            <a:cxnLst/>
            <a:rect l="l" t="t" r="r" b="b"/>
            <a:pathLst>
              <a:path h="79540">
                <a:moveTo>
                  <a:pt x="0" y="0"/>
                </a:moveTo>
                <a:lnTo>
                  <a:pt x="0" y="79540"/>
                </a:lnTo>
              </a:path>
            </a:pathLst>
          </a:custGeom>
          <a:ln w="5067">
            <a:solidFill>
              <a:srgbClr val="EFEFF1"/>
            </a:solidFill>
          </a:ln>
        </p:spPr>
        <p:txBody>
          <a:bodyPr wrap="square" lIns="0" tIns="0" rIns="0" bIns="0" rtlCol="0">
            <a:noAutofit/>
          </a:bodyPr>
          <a:lstStyle/>
          <a:p>
            <a:endParaRPr sz="1588" dirty="0"/>
          </a:p>
        </p:txBody>
      </p:sp>
      <p:sp>
        <p:nvSpPr>
          <p:cNvPr id="306" name="object 306"/>
          <p:cNvSpPr/>
          <p:nvPr/>
        </p:nvSpPr>
        <p:spPr>
          <a:xfrm>
            <a:off x="10061930" y="3378237"/>
            <a:ext cx="56421" cy="51457"/>
          </a:xfrm>
          <a:custGeom>
            <a:avLst/>
            <a:gdLst/>
            <a:ahLst/>
            <a:cxnLst/>
            <a:rect l="l" t="t" r="r" b="b"/>
            <a:pathLst>
              <a:path w="63944" h="58318">
                <a:moveTo>
                  <a:pt x="0" y="58318"/>
                </a:moveTo>
                <a:lnTo>
                  <a:pt x="63944" y="58318"/>
                </a:lnTo>
                <a:lnTo>
                  <a:pt x="63944" y="0"/>
                </a:lnTo>
                <a:lnTo>
                  <a:pt x="0" y="0"/>
                </a:lnTo>
                <a:lnTo>
                  <a:pt x="0" y="58318"/>
                </a:lnTo>
                <a:close/>
              </a:path>
            </a:pathLst>
          </a:custGeom>
          <a:solidFill>
            <a:srgbClr val="EFEFF1"/>
          </a:solidFill>
        </p:spPr>
        <p:txBody>
          <a:bodyPr wrap="square" lIns="0" tIns="0" rIns="0" bIns="0" rtlCol="0">
            <a:noAutofit/>
          </a:bodyPr>
          <a:lstStyle/>
          <a:p>
            <a:endParaRPr sz="1588" dirty="0"/>
          </a:p>
        </p:txBody>
      </p:sp>
      <p:sp>
        <p:nvSpPr>
          <p:cNvPr id="307" name="object 307"/>
          <p:cNvSpPr/>
          <p:nvPr/>
        </p:nvSpPr>
        <p:spPr>
          <a:xfrm>
            <a:off x="10064407" y="3378512"/>
            <a:ext cx="50897" cy="0"/>
          </a:xfrm>
          <a:custGeom>
            <a:avLst/>
            <a:gdLst/>
            <a:ahLst/>
            <a:cxnLst/>
            <a:rect l="l" t="t" r="r" b="b"/>
            <a:pathLst>
              <a:path w="57683">
                <a:moveTo>
                  <a:pt x="0" y="0"/>
                </a:moveTo>
                <a:lnTo>
                  <a:pt x="57683" y="0"/>
                </a:lnTo>
              </a:path>
            </a:pathLst>
          </a:custGeom>
          <a:ln w="22618">
            <a:solidFill>
              <a:srgbClr val="B9D6DF"/>
            </a:solidFill>
          </a:ln>
        </p:spPr>
        <p:txBody>
          <a:bodyPr wrap="square" lIns="0" tIns="0" rIns="0" bIns="0" rtlCol="0">
            <a:noAutofit/>
          </a:bodyPr>
          <a:lstStyle/>
          <a:p>
            <a:endParaRPr sz="1588" dirty="0"/>
          </a:p>
        </p:txBody>
      </p:sp>
      <p:sp>
        <p:nvSpPr>
          <p:cNvPr id="308" name="object 308"/>
          <p:cNvSpPr/>
          <p:nvPr/>
        </p:nvSpPr>
        <p:spPr>
          <a:xfrm>
            <a:off x="10046445" y="3349294"/>
            <a:ext cx="72197" cy="75156"/>
          </a:xfrm>
          <a:custGeom>
            <a:avLst/>
            <a:gdLst/>
            <a:ahLst/>
            <a:cxnLst/>
            <a:rect l="l" t="t" r="r" b="b"/>
            <a:pathLst>
              <a:path w="81823" h="85177">
                <a:moveTo>
                  <a:pt x="81823" y="9293"/>
                </a:moveTo>
                <a:lnTo>
                  <a:pt x="72034" y="0"/>
                </a:lnTo>
                <a:lnTo>
                  <a:pt x="0" y="75882"/>
                </a:lnTo>
                <a:lnTo>
                  <a:pt x="9790" y="85177"/>
                </a:lnTo>
                <a:lnTo>
                  <a:pt x="81823" y="9299"/>
                </a:lnTo>
                <a:close/>
              </a:path>
            </a:pathLst>
          </a:custGeom>
          <a:solidFill>
            <a:srgbClr val="EFEFF1">
              <a:alpha val="54000"/>
            </a:srgbClr>
          </a:solidFill>
        </p:spPr>
        <p:txBody>
          <a:bodyPr wrap="square" lIns="0" tIns="0" rIns="0" bIns="0" rtlCol="0">
            <a:noAutofit/>
          </a:bodyPr>
          <a:lstStyle/>
          <a:p>
            <a:endParaRPr sz="1588" dirty="0"/>
          </a:p>
        </p:txBody>
      </p:sp>
      <p:sp>
        <p:nvSpPr>
          <p:cNvPr id="309" name="object 309"/>
          <p:cNvSpPr/>
          <p:nvPr/>
        </p:nvSpPr>
        <p:spPr>
          <a:xfrm>
            <a:off x="10056461" y="3363644"/>
            <a:ext cx="67678" cy="70857"/>
          </a:xfrm>
          <a:custGeom>
            <a:avLst/>
            <a:gdLst/>
            <a:ahLst/>
            <a:cxnLst/>
            <a:rect l="l" t="t" r="r" b="b"/>
            <a:pathLst>
              <a:path w="76702" h="80305">
                <a:moveTo>
                  <a:pt x="76702" y="4432"/>
                </a:moveTo>
                <a:lnTo>
                  <a:pt x="72042" y="0"/>
                </a:lnTo>
                <a:lnTo>
                  <a:pt x="0" y="75877"/>
                </a:lnTo>
                <a:lnTo>
                  <a:pt x="4659" y="80305"/>
                </a:lnTo>
                <a:lnTo>
                  <a:pt x="76702" y="4432"/>
                </a:lnTo>
                <a:close/>
              </a:path>
            </a:pathLst>
          </a:custGeom>
          <a:solidFill>
            <a:srgbClr val="EFEFF1">
              <a:alpha val="54000"/>
            </a:srgbClr>
          </a:solidFill>
        </p:spPr>
        <p:txBody>
          <a:bodyPr wrap="square" lIns="0" tIns="0" rIns="0" bIns="0" rtlCol="0">
            <a:noAutofit/>
          </a:bodyPr>
          <a:lstStyle/>
          <a:p>
            <a:endParaRPr sz="1588" dirty="0"/>
          </a:p>
        </p:txBody>
      </p:sp>
      <p:sp>
        <p:nvSpPr>
          <p:cNvPr id="310" name="object 310"/>
          <p:cNvSpPr/>
          <p:nvPr/>
        </p:nvSpPr>
        <p:spPr>
          <a:xfrm>
            <a:off x="10040212" y="3344150"/>
            <a:ext cx="65888" cy="69161"/>
          </a:xfrm>
          <a:custGeom>
            <a:avLst/>
            <a:gdLst/>
            <a:ahLst/>
            <a:cxnLst/>
            <a:rect l="l" t="t" r="r" b="b"/>
            <a:pathLst>
              <a:path w="74673" h="78383">
                <a:moveTo>
                  <a:pt x="74673" y="2501"/>
                </a:moveTo>
                <a:lnTo>
                  <a:pt x="72044" y="0"/>
                </a:lnTo>
                <a:lnTo>
                  <a:pt x="0" y="75879"/>
                </a:lnTo>
                <a:lnTo>
                  <a:pt x="2637" y="78383"/>
                </a:lnTo>
                <a:lnTo>
                  <a:pt x="74673" y="2501"/>
                </a:lnTo>
                <a:close/>
              </a:path>
            </a:pathLst>
          </a:custGeom>
          <a:solidFill>
            <a:srgbClr val="EFEFF1">
              <a:alpha val="54000"/>
            </a:srgbClr>
          </a:solidFill>
        </p:spPr>
        <p:txBody>
          <a:bodyPr wrap="square" lIns="0" tIns="0" rIns="0" bIns="0" rtlCol="0">
            <a:noAutofit/>
          </a:bodyPr>
          <a:lstStyle/>
          <a:p>
            <a:endParaRPr sz="1588" dirty="0"/>
          </a:p>
        </p:txBody>
      </p:sp>
      <p:sp>
        <p:nvSpPr>
          <p:cNvPr id="311" name="object 311"/>
          <p:cNvSpPr/>
          <p:nvPr/>
        </p:nvSpPr>
        <p:spPr>
          <a:xfrm>
            <a:off x="10088936" y="3378512"/>
            <a:ext cx="3350" cy="0"/>
          </a:xfrm>
          <a:custGeom>
            <a:avLst/>
            <a:gdLst/>
            <a:ahLst/>
            <a:cxnLst/>
            <a:rect l="l" t="t" r="r" b="b"/>
            <a:pathLst>
              <a:path w="3797">
                <a:moveTo>
                  <a:pt x="0" y="0"/>
                </a:moveTo>
                <a:lnTo>
                  <a:pt x="3797" y="0"/>
                </a:lnTo>
              </a:path>
            </a:pathLst>
          </a:custGeom>
          <a:ln w="23761">
            <a:solidFill>
              <a:srgbClr val="EFEFF1"/>
            </a:solidFill>
          </a:ln>
        </p:spPr>
        <p:txBody>
          <a:bodyPr wrap="square" lIns="0" tIns="0" rIns="0" bIns="0" rtlCol="0">
            <a:noAutofit/>
          </a:bodyPr>
          <a:lstStyle/>
          <a:p>
            <a:endParaRPr sz="1588" dirty="0"/>
          </a:p>
        </p:txBody>
      </p:sp>
      <p:sp>
        <p:nvSpPr>
          <p:cNvPr id="312" name="object 312"/>
          <p:cNvSpPr/>
          <p:nvPr/>
        </p:nvSpPr>
        <p:spPr>
          <a:xfrm>
            <a:off x="10046445" y="3256916"/>
            <a:ext cx="72197" cy="75153"/>
          </a:xfrm>
          <a:custGeom>
            <a:avLst/>
            <a:gdLst/>
            <a:ahLst/>
            <a:cxnLst/>
            <a:rect l="l" t="t" r="r" b="b"/>
            <a:pathLst>
              <a:path w="81823" h="85173">
                <a:moveTo>
                  <a:pt x="81823" y="9293"/>
                </a:moveTo>
                <a:lnTo>
                  <a:pt x="72034" y="0"/>
                </a:lnTo>
                <a:lnTo>
                  <a:pt x="0" y="75882"/>
                </a:lnTo>
                <a:lnTo>
                  <a:pt x="9786" y="85173"/>
                </a:lnTo>
                <a:lnTo>
                  <a:pt x="81823" y="9299"/>
                </a:lnTo>
                <a:close/>
              </a:path>
            </a:pathLst>
          </a:custGeom>
          <a:solidFill>
            <a:srgbClr val="EFEFF1">
              <a:alpha val="54000"/>
            </a:srgbClr>
          </a:solidFill>
        </p:spPr>
        <p:txBody>
          <a:bodyPr wrap="square" lIns="0" tIns="0" rIns="0" bIns="0" rtlCol="0">
            <a:noAutofit/>
          </a:bodyPr>
          <a:lstStyle/>
          <a:p>
            <a:endParaRPr sz="1588" dirty="0"/>
          </a:p>
        </p:txBody>
      </p:sp>
      <p:sp>
        <p:nvSpPr>
          <p:cNvPr id="313" name="object 313"/>
          <p:cNvSpPr/>
          <p:nvPr/>
        </p:nvSpPr>
        <p:spPr>
          <a:xfrm>
            <a:off x="10056461" y="3271265"/>
            <a:ext cx="67678" cy="70862"/>
          </a:xfrm>
          <a:custGeom>
            <a:avLst/>
            <a:gdLst/>
            <a:ahLst/>
            <a:cxnLst/>
            <a:rect l="l" t="t" r="r" b="b"/>
            <a:pathLst>
              <a:path w="76702" h="80310">
                <a:moveTo>
                  <a:pt x="76702" y="4428"/>
                </a:moveTo>
                <a:lnTo>
                  <a:pt x="72046" y="0"/>
                </a:lnTo>
                <a:lnTo>
                  <a:pt x="0" y="75873"/>
                </a:lnTo>
                <a:lnTo>
                  <a:pt x="4668" y="80310"/>
                </a:lnTo>
                <a:lnTo>
                  <a:pt x="76702" y="4428"/>
                </a:lnTo>
                <a:close/>
              </a:path>
            </a:pathLst>
          </a:custGeom>
          <a:solidFill>
            <a:srgbClr val="EFEFF1">
              <a:alpha val="54000"/>
            </a:srgbClr>
          </a:solidFill>
        </p:spPr>
        <p:txBody>
          <a:bodyPr wrap="square" lIns="0" tIns="0" rIns="0" bIns="0" rtlCol="0">
            <a:noAutofit/>
          </a:bodyPr>
          <a:lstStyle/>
          <a:p>
            <a:endParaRPr sz="1588" dirty="0"/>
          </a:p>
        </p:txBody>
      </p:sp>
      <p:sp>
        <p:nvSpPr>
          <p:cNvPr id="314" name="object 314"/>
          <p:cNvSpPr/>
          <p:nvPr/>
        </p:nvSpPr>
        <p:spPr>
          <a:xfrm>
            <a:off x="10040212" y="3251770"/>
            <a:ext cx="65888" cy="69161"/>
          </a:xfrm>
          <a:custGeom>
            <a:avLst/>
            <a:gdLst/>
            <a:ahLst/>
            <a:cxnLst/>
            <a:rect l="l" t="t" r="r" b="b"/>
            <a:pathLst>
              <a:path w="74673" h="78383">
                <a:moveTo>
                  <a:pt x="74673" y="2501"/>
                </a:moveTo>
                <a:lnTo>
                  <a:pt x="72044" y="0"/>
                </a:lnTo>
                <a:lnTo>
                  <a:pt x="0" y="75879"/>
                </a:lnTo>
                <a:lnTo>
                  <a:pt x="2637" y="78383"/>
                </a:lnTo>
                <a:lnTo>
                  <a:pt x="74673" y="2501"/>
                </a:lnTo>
                <a:close/>
              </a:path>
            </a:pathLst>
          </a:custGeom>
          <a:solidFill>
            <a:srgbClr val="EFEFF1">
              <a:alpha val="54000"/>
            </a:srgbClr>
          </a:solidFill>
        </p:spPr>
        <p:txBody>
          <a:bodyPr wrap="square" lIns="0" tIns="0" rIns="0" bIns="0" rtlCol="0">
            <a:noAutofit/>
          </a:bodyPr>
          <a:lstStyle/>
          <a:p>
            <a:endParaRPr sz="1588" dirty="0"/>
          </a:p>
        </p:txBody>
      </p:sp>
      <p:sp>
        <p:nvSpPr>
          <p:cNvPr id="315" name="object 315"/>
          <p:cNvSpPr/>
          <p:nvPr/>
        </p:nvSpPr>
        <p:spPr>
          <a:xfrm>
            <a:off x="9971095" y="3452230"/>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316" name="object 316"/>
          <p:cNvSpPr/>
          <p:nvPr/>
        </p:nvSpPr>
        <p:spPr>
          <a:xfrm>
            <a:off x="9973572" y="3454874"/>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317" name="object 317"/>
          <p:cNvSpPr/>
          <p:nvPr/>
        </p:nvSpPr>
        <p:spPr>
          <a:xfrm>
            <a:off x="9955614" y="3444772"/>
            <a:ext cx="72193" cy="75152"/>
          </a:xfrm>
          <a:custGeom>
            <a:avLst/>
            <a:gdLst/>
            <a:ahLst/>
            <a:cxnLst/>
            <a:rect l="l" t="t" r="r" b="b"/>
            <a:pathLst>
              <a:path w="81819" h="85172">
                <a:moveTo>
                  <a:pt x="81819" y="9290"/>
                </a:moveTo>
                <a:lnTo>
                  <a:pt x="72034" y="0"/>
                </a:lnTo>
                <a:lnTo>
                  <a:pt x="0" y="75882"/>
                </a:lnTo>
                <a:lnTo>
                  <a:pt x="9785" y="85172"/>
                </a:lnTo>
                <a:lnTo>
                  <a:pt x="81819" y="9303"/>
                </a:lnTo>
                <a:close/>
              </a:path>
            </a:pathLst>
          </a:custGeom>
          <a:solidFill>
            <a:srgbClr val="EFEFF1">
              <a:alpha val="54000"/>
            </a:srgbClr>
          </a:solidFill>
        </p:spPr>
        <p:txBody>
          <a:bodyPr wrap="square" lIns="0" tIns="0" rIns="0" bIns="0" rtlCol="0">
            <a:noAutofit/>
          </a:bodyPr>
          <a:lstStyle/>
          <a:p>
            <a:endParaRPr sz="1588" dirty="0"/>
          </a:p>
        </p:txBody>
      </p:sp>
      <p:sp>
        <p:nvSpPr>
          <p:cNvPr id="318" name="object 318"/>
          <p:cNvSpPr/>
          <p:nvPr/>
        </p:nvSpPr>
        <p:spPr>
          <a:xfrm>
            <a:off x="9965626" y="3459121"/>
            <a:ext cx="67681" cy="70862"/>
          </a:xfrm>
          <a:custGeom>
            <a:avLst/>
            <a:gdLst/>
            <a:ahLst/>
            <a:cxnLst/>
            <a:rect l="l" t="t" r="r" b="b"/>
            <a:pathLst>
              <a:path w="76705" h="80310">
                <a:moveTo>
                  <a:pt x="76705" y="4428"/>
                </a:moveTo>
                <a:lnTo>
                  <a:pt x="72048" y="0"/>
                </a:lnTo>
                <a:lnTo>
                  <a:pt x="0" y="75876"/>
                </a:lnTo>
                <a:lnTo>
                  <a:pt x="4671" y="80310"/>
                </a:lnTo>
                <a:lnTo>
                  <a:pt x="76705" y="4428"/>
                </a:lnTo>
                <a:close/>
              </a:path>
            </a:pathLst>
          </a:custGeom>
          <a:solidFill>
            <a:srgbClr val="EFEFF1">
              <a:alpha val="54000"/>
            </a:srgbClr>
          </a:solidFill>
        </p:spPr>
        <p:txBody>
          <a:bodyPr wrap="square" lIns="0" tIns="0" rIns="0" bIns="0" rtlCol="0">
            <a:noAutofit/>
          </a:bodyPr>
          <a:lstStyle/>
          <a:p>
            <a:endParaRPr sz="1588" dirty="0"/>
          </a:p>
        </p:txBody>
      </p:sp>
      <p:sp>
        <p:nvSpPr>
          <p:cNvPr id="319" name="object 319"/>
          <p:cNvSpPr/>
          <p:nvPr/>
        </p:nvSpPr>
        <p:spPr>
          <a:xfrm>
            <a:off x="9949389" y="3439627"/>
            <a:ext cx="65879" cy="69158"/>
          </a:xfrm>
          <a:custGeom>
            <a:avLst/>
            <a:gdLst/>
            <a:ahLst/>
            <a:cxnLst/>
            <a:rect l="l" t="t" r="r" b="b"/>
            <a:pathLst>
              <a:path w="74663" h="78379">
                <a:moveTo>
                  <a:pt x="74663" y="2501"/>
                </a:moveTo>
                <a:lnTo>
                  <a:pt x="72034" y="0"/>
                </a:lnTo>
                <a:lnTo>
                  <a:pt x="0" y="75869"/>
                </a:lnTo>
                <a:lnTo>
                  <a:pt x="2623" y="78379"/>
                </a:lnTo>
                <a:lnTo>
                  <a:pt x="74663" y="2501"/>
                </a:lnTo>
                <a:close/>
              </a:path>
            </a:pathLst>
          </a:custGeom>
          <a:solidFill>
            <a:srgbClr val="EFEFF1">
              <a:alpha val="54000"/>
            </a:srgbClr>
          </a:solidFill>
        </p:spPr>
        <p:txBody>
          <a:bodyPr wrap="square" lIns="0" tIns="0" rIns="0" bIns="0" rtlCol="0">
            <a:noAutofit/>
          </a:bodyPr>
          <a:lstStyle/>
          <a:p>
            <a:endParaRPr sz="1588" dirty="0"/>
          </a:p>
        </p:txBody>
      </p:sp>
      <p:sp>
        <p:nvSpPr>
          <p:cNvPr id="320" name="object 320"/>
          <p:cNvSpPr/>
          <p:nvPr/>
        </p:nvSpPr>
        <p:spPr>
          <a:xfrm>
            <a:off x="9999776" y="3453866"/>
            <a:ext cx="0" cy="70182"/>
          </a:xfrm>
          <a:custGeom>
            <a:avLst/>
            <a:gdLst/>
            <a:ahLst/>
            <a:cxnLst/>
            <a:rect l="l" t="t" r="r" b="b"/>
            <a:pathLst>
              <a:path h="79540">
                <a:moveTo>
                  <a:pt x="0" y="0"/>
                </a:moveTo>
                <a:lnTo>
                  <a:pt x="0" y="79540"/>
                </a:lnTo>
              </a:path>
            </a:pathLst>
          </a:custGeom>
          <a:ln w="5067">
            <a:solidFill>
              <a:srgbClr val="EFEFF1"/>
            </a:solidFill>
          </a:ln>
        </p:spPr>
        <p:txBody>
          <a:bodyPr wrap="square" lIns="0" tIns="0" rIns="0" bIns="0" rtlCol="0">
            <a:noAutofit/>
          </a:bodyPr>
          <a:lstStyle/>
          <a:p>
            <a:endParaRPr sz="1588" dirty="0"/>
          </a:p>
        </p:txBody>
      </p:sp>
      <p:sp>
        <p:nvSpPr>
          <p:cNvPr id="321" name="object 321"/>
          <p:cNvSpPr/>
          <p:nvPr/>
        </p:nvSpPr>
        <p:spPr>
          <a:xfrm>
            <a:off x="9971095" y="3378237"/>
            <a:ext cx="56421" cy="51457"/>
          </a:xfrm>
          <a:custGeom>
            <a:avLst/>
            <a:gdLst/>
            <a:ahLst/>
            <a:cxnLst/>
            <a:rect l="l" t="t" r="r" b="b"/>
            <a:pathLst>
              <a:path w="63944" h="58318">
                <a:moveTo>
                  <a:pt x="0" y="58318"/>
                </a:moveTo>
                <a:lnTo>
                  <a:pt x="63944" y="58318"/>
                </a:lnTo>
                <a:lnTo>
                  <a:pt x="63944" y="0"/>
                </a:lnTo>
                <a:lnTo>
                  <a:pt x="0" y="0"/>
                </a:lnTo>
                <a:lnTo>
                  <a:pt x="0" y="58318"/>
                </a:lnTo>
                <a:close/>
              </a:path>
            </a:pathLst>
          </a:custGeom>
          <a:solidFill>
            <a:srgbClr val="EFEFF1"/>
          </a:solidFill>
        </p:spPr>
        <p:txBody>
          <a:bodyPr wrap="square" lIns="0" tIns="0" rIns="0" bIns="0" rtlCol="0">
            <a:noAutofit/>
          </a:bodyPr>
          <a:lstStyle/>
          <a:p>
            <a:endParaRPr sz="1588" dirty="0"/>
          </a:p>
        </p:txBody>
      </p:sp>
      <p:sp>
        <p:nvSpPr>
          <p:cNvPr id="322" name="object 322"/>
          <p:cNvSpPr/>
          <p:nvPr/>
        </p:nvSpPr>
        <p:spPr>
          <a:xfrm>
            <a:off x="9973572" y="3378512"/>
            <a:ext cx="50885" cy="0"/>
          </a:xfrm>
          <a:custGeom>
            <a:avLst/>
            <a:gdLst/>
            <a:ahLst/>
            <a:cxnLst/>
            <a:rect l="l" t="t" r="r" b="b"/>
            <a:pathLst>
              <a:path w="57670">
                <a:moveTo>
                  <a:pt x="0" y="0"/>
                </a:moveTo>
                <a:lnTo>
                  <a:pt x="57670" y="0"/>
                </a:lnTo>
              </a:path>
            </a:pathLst>
          </a:custGeom>
          <a:ln w="22618">
            <a:solidFill>
              <a:srgbClr val="B9D6DF"/>
            </a:solidFill>
          </a:ln>
        </p:spPr>
        <p:txBody>
          <a:bodyPr wrap="square" lIns="0" tIns="0" rIns="0" bIns="0" rtlCol="0">
            <a:noAutofit/>
          </a:bodyPr>
          <a:lstStyle/>
          <a:p>
            <a:endParaRPr sz="1588" dirty="0"/>
          </a:p>
        </p:txBody>
      </p:sp>
      <p:sp>
        <p:nvSpPr>
          <p:cNvPr id="323" name="object 323"/>
          <p:cNvSpPr/>
          <p:nvPr/>
        </p:nvSpPr>
        <p:spPr>
          <a:xfrm>
            <a:off x="9955614" y="3349294"/>
            <a:ext cx="72193" cy="75156"/>
          </a:xfrm>
          <a:custGeom>
            <a:avLst/>
            <a:gdLst/>
            <a:ahLst/>
            <a:cxnLst/>
            <a:rect l="l" t="t" r="r" b="b"/>
            <a:pathLst>
              <a:path w="81819" h="85177">
                <a:moveTo>
                  <a:pt x="81819" y="9290"/>
                </a:moveTo>
                <a:lnTo>
                  <a:pt x="72034" y="0"/>
                </a:lnTo>
                <a:lnTo>
                  <a:pt x="0" y="75882"/>
                </a:lnTo>
                <a:lnTo>
                  <a:pt x="9790" y="85177"/>
                </a:lnTo>
                <a:lnTo>
                  <a:pt x="81819" y="9303"/>
                </a:lnTo>
                <a:close/>
              </a:path>
            </a:pathLst>
          </a:custGeom>
          <a:solidFill>
            <a:srgbClr val="EFEFF1">
              <a:alpha val="54000"/>
            </a:srgbClr>
          </a:solidFill>
        </p:spPr>
        <p:txBody>
          <a:bodyPr wrap="square" lIns="0" tIns="0" rIns="0" bIns="0" rtlCol="0">
            <a:noAutofit/>
          </a:bodyPr>
          <a:lstStyle/>
          <a:p>
            <a:endParaRPr sz="1588" dirty="0"/>
          </a:p>
        </p:txBody>
      </p:sp>
      <p:sp>
        <p:nvSpPr>
          <p:cNvPr id="324" name="object 324"/>
          <p:cNvSpPr/>
          <p:nvPr/>
        </p:nvSpPr>
        <p:spPr>
          <a:xfrm>
            <a:off x="9965626" y="3363644"/>
            <a:ext cx="67681" cy="70857"/>
          </a:xfrm>
          <a:custGeom>
            <a:avLst/>
            <a:gdLst/>
            <a:ahLst/>
            <a:cxnLst/>
            <a:rect l="l" t="t" r="r" b="b"/>
            <a:pathLst>
              <a:path w="76705" h="80305">
                <a:moveTo>
                  <a:pt x="76705" y="4432"/>
                </a:moveTo>
                <a:lnTo>
                  <a:pt x="72044" y="0"/>
                </a:lnTo>
                <a:lnTo>
                  <a:pt x="0" y="75879"/>
                </a:lnTo>
                <a:lnTo>
                  <a:pt x="4661" y="80305"/>
                </a:lnTo>
                <a:lnTo>
                  <a:pt x="76705" y="4432"/>
                </a:lnTo>
                <a:close/>
              </a:path>
            </a:pathLst>
          </a:custGeom>
          <a:solidFill>
            <a:srgbClr val="EFEFF1">
              <a:alpha val="54000"/>
            </a:srgbClr>
          </a:solidFill>
        </p:spPr>
        <p:txBody>
          <a:bodyPr wrap="square" lIns="0" tIns="0" rIns="0" bIns="0" rtlCol="0">
            <a:noAutofit/>
          </a:bodyPr>
          <a:lstStyle/>
          <a:p>
            <a:endParaRPr sz="1588" dirty="0"/>
          </a:p>
        </p:txBody>
      </p:sp>
      <p:sp>
        <p:nvSpPr>
          <p:cNvPr id="325" name="object 325"/>
          <p:cNvSpPr/>
          <p:nvPr/>
        </p:nvSpPr>
        <p:spPr>
          <a:xfrm>
            <a:off x="9949389" y="3344150"/>
            <a:ext cx="65879" cy="69161"/>
          </a:xfrm>
          <a:custGeom>
            <a:avLst/>
            <a:gdLst/>
            <a:ahLst/>
            <a:cxnLst/>
            <a:rect l="l" t="t" r="r" b="b"/>
            <a:pathLst>
              <a:path w="74663" h="78383">
                <a:moveTo>
                  <a:pt x="74663" y="2501"/>
                </a:moveTo>
                <a:lnTo>
                  <a:pt x="72034" y="0"/>
                </a:lnTo>
                <a:lnTo>
                  <a:pt x="0" y="75869"/>
                </a:lnTo>
                <a:lnTo>
                  <a:pt x="2627" y="78383"/>
                </a:lnTo>
                <a:lnTo>
                  <a:pt x="74663" y="2501"/>
                </a:lnTo>
                <a:close/>
              </a:path>
            </a:pathLst>
          </a:custGeom>
          <a:solidFill>
            <a:srgbClr val="EFEFF1">
              <a:alpha val="54000"/>
            </a:srgbClr>
          </a:solidFill>
        </p:spPr>
        <p:txBody>
          <a:bodyPr wrap="square" lIns="0" tIns="0" rIns="0" bIns="0" rtlCol="0">
            <a:noAutofit/>
          </a:bodyPr>
          <a:lstStyle/>
          <a:p>
            <a:endParaRPr sz="1588" dirty="0"/>
          </a:p>
        </p:txBody>
      </p:sp>
      <p:sp>
        <p:nvSpPr>
          <p:cNvPr id="326" name="object 326"/>
          <p:cNvSpPr/>
          <p:nvPr/>
        </p:nvSpPr>
        <p:spPr>
          <a:xfrm>
            <a:off x="9998101" y="3378512"/>
            <a:ext cx="3350" cy="0"/>
          </a:xfrm>
          <a:custGeom>
            <a:avLst/>
            <a:gdLst/>
            <a:ahLst/>
            <a:cxnLst/>
            <a:rect l="l" t="t" r="r" b="b"/>
            <a:pathLst>
              <a:path w="3797">
                <a:moveTo>
                  <a:pt x="0" y="0"/>
                </a:moveTo>
                <a:lnTo>
                  <a:pt x="3797" y="0"/>
                </a:lnTo>
              </a:path>
            </a:pathLst>
          </a:custGeom>
          <a:ln w="23761">
            <a:solidFill>
              <a:srgbClr val="EFEFF1"/>
            </a:solidFill>
          </a:ln>
        </p:spPr>
        <p:txBody>
          <a:bodyPr wrap="square" lIns="0" tIns="0" rIns="0" bIns="0" rtlCol="0">
            <a:noAutofit/>
          </a:bodyPr>
          <a:lstStyle/>
          <a:p>
            <a:endParaRPr sz="1588" dirty="0"/>
          </a:p>
        </p:txBody>
      </p:sp>
      <p:sp>
        <p:nvSpPr>
          <p:cNvPr id="327" name="object 327"/>
          <p:cNvSpPr/>
          <p:nvPr/>
        </p:nvSpPr>
        <p:spPr>
          <a:xfrm>
            <a:off x="9955614" y="3256916"/>
            <a:ext cx="72193" cy="75153"/>
          </a:xfrm>
          <a:custGeom>
            <a:avLst/>
            <a:gdLst/>
            <a:ahLst/>
            <a:cxnLst/>
            <a:rect l="l" t="t" r="r" b="b"/>
            <a:pathLst>
              <a:path w="81819" h="85173">
                <a:moveTo>
                  <a:pt x="81819" y="9290"/>
                </a:moveTo>
                <a:lnTo>
                  <a:pt x="72034" y="0"/>
                </a:lnTo>
                <a:lnTo>
                  <a:pt x="0" y="75882"/>
                </a:lnTo>
                <a:lnTo>
                  <a:pt x="9786" y="85173"/>
                </a:lnTo>
                <a:lnTo>
                  <a:pt x="81819" y="9303"/>
                </a:lnTo>
                <a:close/>
              </a:path>
            </a:pathLst>
          </a:custGeom>
          <a:solidFill>
            <a:srgbClr val="EFEFF1">
              <a:alpha val="54000"/>
            </a:srgbClr>
          </a:solidFill>
        </p:spPr>
        <p:txBody>
          <a:bodyPr wrap="square" lIns="0" tIns="0" rIns="0" bIns="0" rtlCol="0">
            <a:noAutofit/>
          </a:bodyPr>
          <a:lstStyle/>
          <a:p>
            <a:endParaRPr sz="1588" dirty="0"/>
          </a:p>
        </p:txBody>
      </p:sp>
      <p:sp>
        <p:nvSpPr>
          <p:cNvPr id="328" name="object 328"/>
          <p:cNvSpPr/>
          <p:nvPr/>
        </p:nvSpPr>
        <p:spPr>
          <a:xfrm>
            <a:off x="9965626" y="3271265"/>
            <a:ext cx="67681" cy="70862"/>
          </a:xfrm>
          <a:custGeom>
            <a:avLst/>
            <a:gdLst/>
            <a:ahLst/>
            <a:cxnLst/>
            <a:rect l="l" t="t" r="r" b="b"/>
            <a:pathLst>
              <a:path w="76705" h="80310">
                <a:moveTo>
                  <a:pt x="76705" y="4428"/>
                </a:moveTo>
                <a:lnTo>
                  <a:pt x="72048" y="0"/>
                </a:lnTo>
                <a:lnTo>
                  <a:pt x="0" y="75876"/>
                </a:lnTo>
                <a:lnTo>
                  <a:pt x="4671" y="80310"/>
                </a:lnTo>
                <a:lnTo>
                  <a:pt x="76705" y="4428"/>
                </a:lnTo>
                <a:close/>
              </a:path>
            </a:pathLst>
          </a:custGeom>
          <a:solidFill>
            <a:srgbClr val="EFEFF1">
              <a:alpha val="54000"/>
            </a:srgbClr>
          </a:solidFill>
        </p:spPr>
        <p:txBody>
          <a:bodyPr wrap="square" lIns="0" tIns="0" rIns="0" bIns="0" rtlCol="0">
            <a:noAutofit/>
          </a:bodyPr>
          <a:lstStyle/>
          <a:p>
            <a:endParaRPr sz="1588" dirty="0"/>
          </a:p>
        </p:txBody>
      </p:sp>
      <p:sp>
        <p:nvSpPr>
          <p:cNvPr id="329" name="object 329"/>
          <p:cNvSpPr/>
          <p:nvPr/>
        </p:nvSpPr>
        <p:spPr>
          <a:xfrm>
            <a:off x="9949389" y="3251770"/>
            <a:ext cx="65879" cy="69161"/>
          </a:xfrm>
          <a:custGeom>
            <a:avLst/>
            <a:gdLst/>
            <a:ahLst/>
            <a:cxnLst/>
            <a:rect l="l" t="t" r="r" b="b"/>
            <a:pathLst>
              <a:path w="74663" h="78383">
                <a:moveTo>
                  <a:pt x="74663" y="2501"/>
                </a:moveTo>
                <a:lnTo>
                  <a:pt x="72034" y="0"/>
                </a:lnTo>
                <a:lnTo>
                  <a:pt x="0" y="75869"/>
                </a:lnTo>
                <a:lnTo>
                  <a:pt x="2627" y="78383"/>
                </a:lnTo>
                <a:lnTo>
                  <a:pt x="74663" y="2501"/>
                </a:lnTo>
                <a:close/>
              </a:path>
            </a:pathLst>
          </a:custGeom>
          <a:solidFill>
            <a:srgbClr val="EFEFF1">
              <a:alpha val="54000"/>
            </a:srgbClr>
          </a:solidFill>
        </p:spPr>
        <p:txBody>
          <a:bodyPr wrap="square" lIns="0" tIns="0" rIns="0" bIns="0" rtlCol="0">
            <a:noAutofit/>
          </a:bodyPr>
          <a:lstStyle/>
          <a:p>
            <a:endParaRPr sz="1588" dirty="0"/>
          </a:p>
        </p:txBody>
      </p:sp>
      <p:sp>
        <p:nvSpPr>
          <p:cNvPr id="330" name="object 330"/>
          <p:cNvSpPr/>
          <p:nvPr/>
        </p:nvSpPr>
        <p:spPr>
          <a:xfrm>
            <a:off x="9870970" y="3452230"/>
            <a:ext cx="56421" cy="72939"/>
          </a:xfrm>
          <a:custGeom>
            <a:avLst/>
            <a:gdLst/>
            <a:ahLst/>
            <a:cxnLst/>
            <a:rect l="l" t="t" r="r" b="b"/>
            <a:pathLst>
              <a:path w="63944" h="82664">
                <a:moveTo>
                  <a:pt x="63944" y="0"/>
                </a:moveTo>
                <a:lnTo>
                  <a:pt x="0" y="0"/>
                </a:lnTo>
                <a:lnTo>
                  <a:pt x="0" y="82664"/>
                </a:lnTo>
                <a:lnTo>
                  <a:pt x="63944" y="82664"/>
                </a:lnTo>
                <a:lnTo>
                  <a:pt x="63944" y="0"/>
                </a:lnTo>
                <a:close/>
              </a:path>
            </a:pathLst>
          </a:custGeom>
          <a:solidFill>
            <a:srgbClr val="EFEFF1"/>
          </a:solidFill>
        </p:spPr>
        <p:txBody>
          <a:bodyPr wrap="square" lIns="0" tIns="0" rIns="0" bIns="0" rtlCol="0">
            <a:noAutofit/>
          </a:bodyPr>
          <a:lstStyle/>
          <a:p>
            <a:endParaRPr sz="1588" dirty="0"/>
          </a:p>
        </p:txBody>
      </p:sp>
      <p:sp>
        <p:nvSpPr>
          <p:cNvPr id="331" name="object 331"/>
          <p:cNvSpPr/>
          <p:nvPr/>
        </p:nvSpPr>
        <p:spPr>
          <a:xfrm>
            <a:off x="9873458" y="3454874"/>
            <a:ext cx="50897" cy="67145"/>
          </a:xfrm>
          <a:custGeom>
            <a:avLst/>
            <a:gdLst/>
            <a:ahLst/>
            <a:cxnLst/>
            <a:rect l="l" t="t" r="r" b="b"/>
            <a:pathLst>
              <a:path w="57683" h="76098">
                <a:moveTo>
                  <a:pt x="57683" y="0"/>
                </a:moveTo>
                <a:lnTo>
                  <a:pt x="0" y="0"/>
                </a:lnTo>
                <a:lnTo>
                  <a:pt x="0" y="76098"/>
                </a:lnTo>
                <a:lnTo>
                  <a:pt x="57683" y="76098"/>
                </a:lnTo>
                <a:lnTo>
                  <a:pt x="57683" y="0"/>
                </a:lnTo>
                <a:close/>
              </a:path>
            </a:pathLst>
          </a:custGeom>
          <a:solidFill>
            <a:srgbClr val="B9D6DF"/>
          </a:solidFill>
        </p:spPr>
        <p:txBody>
          <a:bodyPr wrap="square" lIns="0" tIns="0" rIns="0" bIns="0" rtlCol="0">
            <a:noAutofit/>
          </a:bodyPr>
          <a:lstStyle/>
          <a:p>
            <a:endParaRPr sz="1588" dirty="0"/>
          </a:p>
        </p:txBody>
      </p:sp>
      <p:sp>
        <p:nvSpPr>
          <p:cNvPr id="332" name="object 332"/>
          <p:cNvSpPr/>
          <p:nvPr/>
        </p:nvSpPr>
        <p:spPr>
          <a:xfrm>
            <a:off x="9855491" y="3444772"/>
            <a:ext cx="72192" cy="75152"/>
          </a:xfrm>
          <a:custGeom>
            <a:avLst/>
            <a:gdLst/>
            <a:ahLst/>
            <a:cxnLst/>
            <a:rect l="l" t="t" r="r" b="b"/>
            <a:pathLst>
              <a:path w="81818" h="85172">
                <a:moveTo>
                  <a:pt x="81818" y="9289"/>
                </a:moveTo>
                <a:lnTo>
                  <a:pt x="72034" y="0"/>
                </a:lnTo>
                <a:lnTo>
                  <a:pt x="0" y="75882"/>
                </a:lnTo>
                <a:lnTo>
                  <a:pt x="9785" y="85172"/>
                </a:lnTo>
                <a:lnTo>
                  <a:pt x="81818" y="9304"/>
                </a:lnTo>
                <a:close/>
              </a:path>
            </a:pathLst>
          </a:custGeom>
          <a:solidFill>
            <a:srgbClr val="EFEFF1">
              <a:alpha val="54000"/>
            </a:srgbClr>
          </a:solidFill>
        </p:spPr>
        <p:txBody>
          <a:bodyPr wrap="square" lIns="0" tIns="0" rIns="0" bIns="0" rtlCol="0">
            <a:noAutofit/>
          </a:bodyPr>
          <a:lstStyle/>
          <a:p>
            <a:endParaRPr sz="1588" dirty="0"/>
          </a:p>
        </p:txBody>
      </p:sp>
      <p:sp>
        <p:nvSpPr>
          <p:cNvPr id="333" name="object 333"/>
          <p:cNvSpPr/>
          <p:nvPr/>
        </p:nvSpPr>
        <p:spPr>
          <a:xfrm>
            <a:off x="9865502" y="3459121"/>
            <a:ext cx="67682" cy="70862"/>
          </a:xfrm>
          <a:custGeom>
            <a:avLst/>
            <a:gdLst/>
            <a:ahLst/>
            <a:cxnLst/>
            <a:rect l="l" t="t" r="r" b="b"/>
            <a:pathLst>
              <a:path w="76706" h="80310">
                <a:moveTo>
                  <a:pt x="76706" y="4428"/>
                </a:moveTo>
                <a:lnTo>
                  <a:pt x="72049" y="0"/>
                </a:lnTo>
                <a:lnTo>
                  <a:pt x="0" y="75877"/>
                </a:lnTo>
                <a:lnTo>
                  <a:pt x="4672" y="80310"/>
                </a:lnTo>
                <a:lnTo>
                  <a:pt x="76706" y="4428"/>
                </a:lnTo>
                <a:close/>
              </a:path>
            </a:pathLst>
          </a:custGeom>
          <a:solidFill>
            <a:srgbClr val="EFEFF1">
              <a:alpha val="54000"/>
            </a:srgbClr>
          </a:solidFill>
        </p:spPr>
        <p:txBody>
          <a:bodyPr wrap="square" lIns="0" tIns="0" rIns="0" bIns="0" rtlCol="0">
            <a:noAutofit/>
          </a:bodyPr>
          <a:lstStyle/>
          <a:p>
            <a:endParaRPr sz="1588" dirty="0"/>
          </a:p>
        </p:txBody>
      </p:sp>
      <p:sp>
        <p:nvSpPr>
          <p:cNvPr id="334" name="object 334"/>
          <p:cNvSpPr/>
          <p:nvPr/>
        </p:nvSpPr>
        <p:spPr>
          <a:xfrm>
            <a:off x="9849264" y="3439627"/>
            <a:ext cx="65884" cy="69158"/>
          </a:xfrm>
          <a:custGeom>
            <a:avLst/>
            <a:gdLst/>
            <a:ahLst/>
            <a:cxnLst/>
            <a:rect l="l" t="t" r="r" b="b"/>
            <a:pathLst>
              <a:path w="74668" h="78379">
                <a:moveTo>
                  <a:pt x="74668" y="2501"/>
                </a:moveTo>
                <a:lnTo>
                  <a:pt x="72026" y="0"/>
                </a:lnTo>
                <a:lnTo>
                  <a:pt x="0" y="75874"/>
                </a:lnTo>
                <a:lnTo>
                  <a:pt x="2628" y="78379"/>
                </a:lnTo>
                <a:lnTo>
                  <a:pt x="74668" y="2501"/>
                </a:lnTo>
                <a:close/>
              </a:path>
            </a:pathLst>
          </a:custGeom>
          <a:solidFill>
            <a:srgbClr val="EFEFF1">
              <a:alpha val="54000"/>
            </a:srgbClr>
          </a:solidFill>
        </p:spPr>
        <p:txBody>
          <a:bodyPr wrap="square" lIns="0" tIns="0" rIns="0" bIns="0" rtlCol="0">
            <a:noAutofit/>
          </a:bodyPr>
          <a:lstStyle/>
          <a:p>
            <a:endParaRPr sz="1588" dirty="0"/>
          </a:p>
        </p:txBody>
      </p:sp>
      <p:sp>
        <p:nvSpPr>
          <p:cNvPr id="335" name="object 335"/>
          <p:cNvSpPr/>
          <p:nvPr/>
        </p:nvSpPr>
        <p:spPr>
          <a:xfrm>
            <a:off x="9899651" y="3453866"/>
            <a:ext cx="0" cy="70182"/>
          </a:xfrm>
          <a:custGeom>
            <a:avLst/>
            <a:gdLst/>
            <a:ahLst/>
            <a:cxnLst/>
            <a:rect l="l" t="t" r="r" b="b"/>
            <a:pathLst>
              <a:path h="79540">
                <a:moveTo>
                  <a:pt x="0" y="0"/>
                </a:moveTo>
                <a:lnTo>
                  <a:pt x="0" y="79540"/>
                </a:lnTo>
              </a:path>
            </a:pathLst>
          </a:custGeom>
          <a:ln w="5067">
            <a:solidFill>
              <a:srgbClr val="EFEFF1"/>
            </a:solidFill>
          </a:ln>
        </p:spPr>
        <p:txBody>
          <a:bodyPr wrap="square" lIns="0" tIns="0" rIns="0" bIns="0" rtlCol="0">
            <a:noAutofit/>
          </a:bodyPr>
          <a:lstStyle/>
          <a:p>
            <a:endParaRPr sz="1588" dirty="0"/>
          </a:p>
        </p:txBody>
      </p:sp>
      <p:sp>
        <p:nvSpPr>
          <p:cNvPr id="336" name="object 336"/>
          <p:cNvSpPr/>
          <p:nvPr/>
        </p:nvSpPr>
        <p:spPr>
          <a:xfrm>
            <a:off x="9870970" y="3378237"/>
            <a:ext cx="56421" cy="51457"/>
          </a:xfrm>
          <a:custGeom>
            <a:avLst/>
            <a:gdLst/>
            <a:ahLst/>
            <a:cxnLst/>
            <a:rect l="l" t="t" r="r" b="b"/>
            <a:pathLst>
              <a:path w="63944" h="58318">
                <a:moveTo>
                  <a:pt x="0" y="58318"/>
                </a:moveTo>
                <a:lnTo>
                  <a:pt x="63944" y="58318"/>
                </a:lnTo>
                <a:lnTo>
                  <a:pt x="63944" y="0"/>
                </a:lnTo>
                <a:lnTo>
                  <a:pt x="0" y="0"/>
                </a:lnTo>
                <a:lnTo>
                  <a:pt x="0" y="58318"/>
                </a:lnTo>
                <a:close/>
              </a:path>
            </a:pathLst>
          </a:custGeom>
          <a:solidFill>
            <a:srgbClr val="EFEFF1"/>
          </a:solidFill>
        </p:spPr>
        <p:txBody>
          <a:bodyPr wrap="square" lIns="0" tIns="0" rIns="0" bIns="0" rtlCol="0">
            <a:noAutofit/>
          </a:bodyPr>
          <a:lstStyle/>
          <a:p>
            <a:endParaRPr sz="1588" dirty="0"/>
          </a:p>
        </p:txBody>
      </p:sp>
      <p:sp>
        <p:nvSpPr>
          <p:cNvPr id="337" name="object 337"/>
          <p:cNvSpPr/>
          <p:nvPr/>
        </p:nvSpPr>
        <p:spPr>
          <a:xfrm>
            <a:off x="9873458" y="3378512"/>
            <a:ext cx="50885" cy="0"/>
          </a:xfrm>
          <a:custGeom>
            <a:avLst/>
            <a:gdLst/>
            <a:ahLst/>
            <a:cxnLst/>
            <a:rect l="l" t="t" r="r" b="b"/>
            <a:pathLst>
              <a:path w="57670">
                <a:moveTo>
                  <a:pt x="0" y="0"/>
                </a:moveTo>
                <a:lnTo>
                  <a:pt x="57670" y="0"/>
                </a:lnTo>
              </a:path>
            </a:pathLst>
          </a:custGeom>
          <a:ln w="22618">
            <a:solidFill>
              <a:srgbClr val="B9D6DF"/>
            </a:solidFill>
          </a:ln>
        </p:spPr>
        <p:txBody>
          <a:bodyPr wrap="square" lIns="0" tIns="0" rIns="0" bIns="0" rtlCol="0">
            <a:noAutofit/>
          </a:bodyPr>
          <a:lstStyle/>
          <a:p>
            <a:endParaRPr sz="1588" dirty="0"/>
          </a:p>
        </p:txBody>
      </p:sp>
      <p:sp>
        <p:nvSpPr>
          <p:cNvPr id="338" name="object 338"/>
          <p:cNvSpPr/>
          <p:nvPr/>
        </p:nvSpPr>
        <p:spPr>
          <a:xfrm>
            <a:off x="9855491" y="3349294"/>
            <a:ext cx="72192" cy="75156"/>
          </a:xfrm>
          <a:custGeom>
            <a:avLst/>
            <a:gdLst/>
            <a:ahLst/>
            <a:cxnLst/>
            <a:rect l="l" t="t" r="r" b="b"/>
            <a:pathLst>
              <a:path w="81818" h="85177">
                <a:moveTo>
                  <a:pt x="81818" y="9289"/>
                </a:moveTo>
                <a:lnTo>
                  <a:pt x="72034" y="0"/>
                </a:lnTo>
                <a:lnTo>
                  <a:pt x="0" y="75882"/>
                </a:lnTo>
                <a:lnTo>
                  <a:pt x="9790" y="85177"/>
                </a:lnTo>
                <a:lnTo>
                  <a:pt x="81818" y="9304"/>
                </a:lnTo>
                <a:close/>
              </a:path>
            </a:pathLst>
          </a:custGeom>
          <a:solidFill>
            <a:srgbClr val="EFEFF1">
              <a:alpha val="54000"/>
            </a:srgbClr>
          </a:solidFill>
        </p:spPr>
        <p:txBody>
          <a:bodyPr wrap="square" lIns="0" tIns="0" rIns="0" bIns="0" rtlCol="0">
            <a:noAutofit/>
          </a:bodyPr>
          <a:lstStyle/>
          <a:p>
            <a:endParaRPr sz="1588" dirty="0"/>
          </a:p>
        </p:txBody>
      </p:sp>
      <p:sp>
        <p:nvSpPr>
          <p:cNvPr id="339" name="object 339"/>
          <p:cNvSpPr/>
          <p:nvPr/>
        </p:nvSpPr>
        <p:spPr>
          <a:xfrm>
            <a:off x="9865502" y="3363644"/>
            <a:ext cx="67682" cy="70857"/>
          </a:xfrm>
          <a:custGeom>
            <a:avLst/>
            <a:gdLst/>
            <a:ahLst/>
            <a:cxnLst/>
            <a:rect l="l" t="t" r="r" b="b"/>
            <a:pathLst>
              <a:path w="76706" h="80305">
                <a:moveTo>
                  <a:pt x="76706" y="4432"/>
                </a:moveTo>
                <a:lnTo>
                  <a:pt x="72045" y="0"/>
                </a:lnTo>
                <a:lnTo>
                  <a:pt x="0" y="75881"/>
                </a:lnTo>
                <a:lnTo>
                  <a:pt x="4662" y="80305"/>
                </a:lnTo>
                <a:lnTo>
                  <a:pt x="76706" y="4432"/>
                </a:lnTo>
                <a:close/>
              </a:path>
            </a:pathLst>
          </a:custGeom>
          <a:solidFill>
            <a:srgbClr val="EFEFF1">
              <a:alpha val="54000"/>
            </a:srgbClr>
          </a:solidFill>
        </p:spPr>
        <p:txBody>
          <a:bodyPr wrap="square" lIns="0" tIns="0" rIns="0" bIns="0" rtlCol="0">
            <a:noAutofit/>
          </a:bodyPr>
          <a:lstStyle/>
          <a:p>
            <a:endParaRPr sz="1588" dirty="0"/>
          </a:p>
        </p:txBody>
      </p:sp>
      <p:sp>
        <p:nvSpPr>
          <p:cNvPr id="340" name="object 340"/>
          <p:cNvSpPr/>
          <p:nvPr/>
        </p:nvSpPr>
        <p:spPr>
          <a:xfrm>
            <a:off x="9849264" y="3344150"/>
            <a:ext cx="65884" cy="69161"/>
          </a:xfrm>
          <a:custGeom>
            <a:avLst/>
            <a:gdLst/>
            <a:ahLst/>
            <a:cxnLst/>
            <a:rect l="l" t="t" r="r" b="b"/>
            <a:pathLst>
              <a:path w="74668" h="78383">
                <a:moveTo>
                  <a:pt x="74668" y="2501"/>
                </a:moveTo>
                <a:lnTo>
                  <a:pt x="72026" y="0"/>
                </a:lnTo>
                <a:lnTo>
                  <a:pt x="0" y="75874"/>
                </a:lnTo>
                <a:lnTo>
                  <a:pt x="2632" y="78383"/>
                </a:lnTo>
                <a:lnTo>
                  <a:pt x="74668" y="2501"/>
                </a:lnTo>
                <a:close/>
              </a:path>
            </a:pathLst>
          </a:custGeom>
          <a:solidFill>
            <a:srgbClr val="EFEFF1">
              <a:alpha val="54000"/>
            </a:srgbClr>
          </a:solidFill>
        </p:spPr>
        <p:txBody>
          <a:bodyPr wrap="square" lIns="0" tIns="0" rIns="0" bIns="0" rtlCol="0">
            <a:noAutofit/>
          </a:bodyPr>
          <a:lstStyle/>
          <a:p>
            <a:endParaRPr sz="1588" dirty="0"/>
          </a:p>
        </p:txBody>
      </p:sp>
      <p:sp>
        <p:nvSpPr>
          <p:cNvPr id="341" name="object 341"/>
          <p:cNvSpPr/>
          <p:nvPr/>
        </p:nvSpPr>
        <p:spPr>
          <a:xfrm>
            <a:off x="9897976" y="3378512"/>
            <a:ext cx="3350" cy="0"/>
          </a:xfrm>
          <a:custGeom>
            <a:avLst/>
            <a:gdLst/>
            <a:ahLst/>
            <a:cxnLst/>
            <a:rect l="l" t="t" r="r" b="b"/>
            <a:pathLst>
              <a:path w="3797">
                <a:moveTo>
                  <a:pt x="0" y="0"/>
                </a:moveTo>
                <a:lnTo>
                  <a:pt x="3797" y="0"/>
                </a:lnTo>
              </a:path>
            </a:pathLst>
          </a:custGeom>
          <a:ln w="23761">
            <a:solidFill>
              <a:srgbClr val="EFEFF1"/>
            </a:solidFill>
          </a:ln>
        </p:spPr>
        <p:txBody>
          <a:bodyPr wrap="square" lIns="0" tIns="0" rIns="0" bIns="0" rtlCol="0">
            <a:noAutofit/>
          </a:bodyPr>
          <a:lstStyle/>
          <a:p>
            <a:endParaRPr sz="1588" dirty="0"/>
          </a:p>
        </p:txBody>
      </p:sp>
      <p:sp>
        <p:nvSpPr>
          <p:cNvPr id="342" name="object 342"/>
          <p:cNvSpPr/>
          <p:nvPr/>
        </p:nvSpPr>
        <p:spPr>
          <a:xfrm>
            <a:off x="9855491" y="3256916"/>
            <a:ext cx="72192" cy="75153"/>
          </a:xfrm>
          <a:custGeom>
            <a:avLst/>
            <a:gdLst/>
            <a:ahLst/>
            <a:cxnLst/>
            <a:rect l="l" t="t" r="r" b="b"/>
            <a:pathLst>
              <a:path w="81818" h="85173">
                <a:moveTo>
                  <a:pt x="81818" y="9289"/>
                </a:moveTo>
                <a:lnTo>
                  <a:pt x="72034" y="0"/>
                </a:lnTo>
                <a:lnTo>
                  <a:pt x="0" y="75882"/>
                </a:lnTo>
                <a:lnTo>
                  <a:pt x="9786" y="85173"/>
                </a:lnTo>
                <a:lnTo>
                  <a:pt x="81818" y="9304"/>
                </a:lnTo>
                <a:close/>
              </a:path>
            </a:pathLst>
          </a:custGeom>
          <a:solidFill>
            <a:srgbClr val="EFEFF1">
              <a:alpha val="54000"/>
            </a:srgbClr>
          </a:solidFill>
        </p:spPr>
        <p:txBody>
          <a:bodyPr wrap="square" lIns="0" tIns="0" rIns="0" bIns="0" rtlCol="0">
            <a:noAutofit/>
          </a:bodyPr>
          <a:lstStyle/>
          <a:p>
            <a:endParaRPr sz="1588" dirty="0"/>
          </a:p>
        </p:txBody>
      </p:sp>
      <p:sp>
        <p:nvSpPr>
          <p:cNvPr id="343" name="object 343"/>
          <p:cNvSpPr/>
          <p:nvPr/>
        </p:nvSpPr>
        <p:spPr>
          <a:xfrm>
            <a:off x="9865502" y="3271265"/>
            <a:ext cx="67682" cy="70862"/>
          </a:xfrm>
          <a:custGeom>
            <a:avLst/>
            <a:gdLst/>
            <a:ahLst/>
            <a:cxnLst/>
            <a:rect l="l" t="t" r="r" b="b"/>
            <a:pathLst>
              <a:path w="76706" h="80310">
                <a:moveTo>
                  <a:pt x="76706" y="4428"/>
                </a:moveTo>
                <a:lnTo>
                  <a:pt x="72049" y="0"/>
                </a:lnTo>
                <a:lnTo>
                  <a:pt x="0" y="75877"/>
                </a:lnTo>
                <a:lnTo>
                  <a:pt x="4672" y="80310"/>
                </a:lnTo>
                <a:lnTo>
                  <a:pt x="76706" y="4428"/>
                </a:lnTo>
                <a:close/>
              </a:path>
            </a:pathLst>
          </a:custGeom>
          <a:solidFill>
            <a:srgbClr val="EFEFF1">
              <a:alpha val="54000"/>
            </a:srgbClr>
          </a:solidFill>
        </p:spPr>
        <p:txBody>
          <a:bodyPr wrap="square" lIns="0" tIns="0" rIns="0" bIns="0" rtlCol="0">
            <a:noAutofit/>
          </a:bodyPr>
          <a:lstStyle/>
          <a:p>
            <a:endParaRPr sz="1588" dirty="0"/>
          </a:p>
        </p:txBody>
      </p:sp>
      <p:sp>
        <p:nvSpPr>
          <p:cNvPr id="344" name="object 344"/>
          <p:cNvSpPr/>
          <p:nvPr/>
        </p:nvSpPr>
        <p:spPr>
          <a:xfrm>
            <a:off x="9849264" y="3251770"/>
            <a:ext cx="65884" cy="69161"/>
          </a:xfrm>
          <a:custGeom>
            <a:avLst/>
            <a:gdLst/>
            <a:ahLst/>
            <a:cxnLst/>
            <a:rect l="l" t="t" r="r" b="b"/>
            <a:pathLst>
              <a:path w="74668" h="78383">
                <a:moveTo>
                  <a:pt x="74668" y="2501"/>
                </a:moveTo>
                <a:lnTo>
                  <a:pt x="72026" y="0"/>
                </a:lnTo>
                <a:lnTo>
                  <a:pt x="0" y="75874"/>
                </a:lnTo>
                <a:lnTo>
                  <a:pt x="2632" y="78383"/>
                </a:lnTo>
                <a:lnTo>
                  <a:pt x="74668" y="2501"/>
                </a:lnTo>
                <a:close/>
              </a:path>
            </a:pathLst>
          </a:custGeom>
          <a:solidFill>
            <a:srgbClr val="EFEFF1">
              <a:alpha val="54000"/>
            </a:srgbClr>
          </a:solidFill>
        </p:spPr>
        <p:txBody>
          <a:bodyPr wrap="square" lIns="0" tIns="0" rIns="0" bIns="0" rtlCol="0">
            <a:noAutofit/>
          </a:bodyPr>
          <a:lstStyle/>
          <a:p>
            <a:endParaRPr sz="1588" dirty="0"/>
          </a:p>
        </p:txBody>
      </p:sp>
      <p:sp>
        <p:nvSpPr>
          <p:cNvPr id="345" name="object 345"/>
          <p:cNvSpPr/>
          <p:nvPr/>
        </p:nvSpPr>
        <p:spPr>
          <a:xfrm>
            <a:off x="10353552" y="2728912"/>
            <a:ext cx="179977" cy="78361"/>
          </a:xfrm>
          <a:custGeom>
            <a:avLst/>
            <a:gdLst/>
            <a:ahLst/>
            <a:cxnLst/>
            <a:rect l="l" t="t" r="r" b="b"/>
            <a:pathLst>
              <a:path w="203974" h="88809">
                <a:moveTo>
                  <a:pt x="23545" y="77710"/>
                </a:moveTo>
                <a:lnTo>
                  <a:pt x="26784" y="77316"/>
                </a:lnTo>
                <a:lnTo>
                  <a:pt x="29616" y="76630"/>
                </a:lnTo>
                <a:lnTo>
                  <a:pt x="37016" y="81419"/>
                </a:lnTo>
                <a:lnTo>
                  <a:pt x="49670" y="84793"/>
                </a:lnTo>
                <a:lnTo>
                  <a:pt x="65956" y="86227"/>
                </a:lnTo>
                <a:lnTo>
                  <a:pt x="67995" y="86244"/>
                </a:lnTo>
                <a:lnTo>
                  <a:pt x="83395" y="85238"/>
                </a:lnTo>
                <a:lnTo>
                  <a:pt x="95975" y="82494"/>
                </a:lnTo>
                <a:lnTo>
                  <a:pt x="103543" y="79081"/>
                </a:lnTo>
                <a:lnTo>
                  <a:pt x="112614" y="82399"/>
                </a:lnTo>
                <a:lnTo>
                  <a:pt x="123794" y="85129"/>
                </a:lnTo>
                <a:lnTo>
                  <a:pt x="136743" y="87173"/>
                </a:lnTo>
                <a:lnTo>
                  <a:pt x="151127" y="88431"/>
                </a:lnTo>
                <a:lnTo>
                  <a:pt x="164960" y="88809"/>
                </a:lnTo>
                <a:lnTo>
                  <a:pt x="181852" y="88241"/>
                </a:lnTo>
                <a:lnTo>
                  <a:pt x="197331" y="86623"/>
                </a:lnTo>
                <a:lnTo>
                  <a:pt x="203974" y="85387"/>
                </a:lnTo>
                <a:lnTo>
                  <a:pt x="203974" y="30852"/>
                </a:lnTo>
                <a:lnTo>
                  <a:pt x="196860" y="26856"/>
                </a:lnTo>
                <a:lnTo>
                  <a:pt x="187426" y="25614"/>
                </a:lnTo>
                <a:lnTo>
                  <a:pt x="185966" y="25640"/>
                </a:lnTo>
                <a:lnTo>
                  <a:pt x="179656" y="15948"/>
                </a:lnTo>
                <a:lnTo>
                  <a:pt x="169804" y="8110"/>
                </a:lnTo>
                <a:lnTo>
                  <a:pt x="157143" y="2656"/>
                </a:lnTo>
                <a:lnTo>
                  <a:pt x="142405" y="116"/>
                </a:lnTo>
                <a:lnTo>
                  <a:pt x="138342" y="0"/>
                </a:lnTo>
                <a:lnTo>
                  <a:pt x="122901" y="1768"/>
                </a:lnTo>
                <a:lnTo>
                  <a:pt x="109432" y="6703"/>
                </a:lnTo>
                <a:lnTo>
                  <a:pt x="98725" y="14241"/>
                </a:lnTo>
                <a:lnTo>
                  <a:pt x="91556" y="23822"/>
                </a:lnTo>
                <a:lnTo>
                  <a:pt x="89725" y="28535"/>
                </a:lnTo>
                <a:lnTo>
                  <a:pt x="86626" y="27748"/>
                </a:lnTo>
                <a:lnTo>
                  <a:pt x="83286" y="27329"/>
                </a:lnTo>
                <a:lnTo>
                  <a:pt x="79819" y="27329"/>
                </a:lnTo>
                <a:lnTo>
                  <a:pt x="64919" y="30166"/>
                </a:lnTo>
                <a:lnTo>
                  <a:pt x="54164" y="37651"/>
                </a:lnTo>
                <a:lnTo>
                  <a:pt x="50203" y="45007"/>
                </a:lnTo>
                <a:lnTo>
                  <a:pt x="47320" y="44080"/>
                </a:lnTo>
                <a:lnTo>
                  <a:pt x="44145" y="43547"/>
                </a:lnTo>
                <a:lnTo>
                  <a:pt x="40792" y="43547"/>
                </a:lnTo>
                <a:lnTo>
                  <a:pt x="25948" y="47460"/>
                </a:lnTo>
                <a:lnTo>
                  <a:pt x="18124" y="57194"/>
                </a:lnTo>
                <a:lnTo>
                  <a:pt x="17754" y="59841"/>
                </a:lnTo>
                <a:lnTo>
                  <a:pt x="7759" y="60361"/>
                </a:lnTo>
                <a:lnTo>
                  <a:pt x="0" y="64140"/>
                </a:lnTo>
                <a:lnTo>
                  <a:pt x="0" y="73689"/>
                </a:lnTo>
                <a:lnTo>
                  <a:pt x="8991" y="77710"/>
                </a:lnTo>
                <a:lnTo>
                  <a:pt x="23545" y="77710"/>
                </a:lnTo>
                <a:close/>
              </a:path>
            </a:pathLst>
          </a:custGeom>
          <a:solidFill>
            <a:srgbClr val="F8F8F8">
              <a:alpha val="57999"/>
            </a:srgbClr>
          </a:solidFill>
        </p:spPr>
        <p:txBody>
          <a:bodyPr wrap="square" lIns="0" tIns="0" rIns="0" bIns="0" rtlCol="0">
            <a:noAutofit/>
          </a:bodyPr>
          <a:lstStyle/>
          <a:p>
            <a:endParaRPr sz="1588" dirty="0"/>
          </a:p>
        </p:txBody>
      </p:sp>
      <p:sp>
        <p:nvSpPr>
          <p:cNvPr id="346" name="object 346"/>
          <p:cNvSpPr/>
          <p:nvPr/>
        </p:nvSpPr>
        <p:spPr>
          <a:xfrm>
            <a:off x="9977504" y="2691990"/>
            <a:ext cx="230594" cy="78361"/>
          </a:xfrm>
          <a:custGeom>
            <a:avLst/>
            <a:gdLst/>
            <a:ahLst/>
            <a:cxnLst/>
            <a:rect l="l" t="t" r="r" b="b"/>
            <a:pathLst>
              <a:path w="261340" h="88809">
                <a:moveTo>
                  <a:pt x="254019" y="58623"/>
                </a:moveTo>
                <a:lnTo>
                  <a:pt x="244608" y="58127"/>
                </a:lnTo>
                <a:lnTo>
                  <a:pt x="244786" y="56362"/>
                </a:lnTo>
                <a:lnTo>
                  <a:pt x="244786" y="48806"/>
                </a:lnTo>
                <a:lnTo>
                  <a:pt x="236315" y="42697"/>
                </a:lnTo>
                <a:lnTo>
                  <a:pt x="221367" y="42697"/>
                </a:lnTo>
                <a:lnTo>
                  <a:pt x="217252" y="43827"/>
                </a:lnTo>
                <a:lnTo>
                  <a:pt x="214001" y="45719"/>
                </a:lnTo>
                <a:lnTo>
                  <a:pt x="214039" y="44830"/>
                </a:lnTo>
                <a:lnTo>
                  <a:pt x="209217" y="33799"/>
                </a:lnTo>
                <a:lnTo>
                  <a:pt x="196866" y="26859"/>
                </a:lnTo>
                <a:lnTo>
                  <a:pt x="187432" y="25615"/>
                </a:lnTo>
                <a:lnTo>
                  <a:pt x="185972" y="25653"/>
                </a:lnTo>
                <a:lnTo>
                  <a:pt x="179663" y="15956"/>
                </a:lnTo>
                <a:lnTo>
                  <a:pt x="169813" y="8115"/>
                </a:lnTo>
                <a:lnTo>
                  <a:pt x="157154" y="2659"/>
                </a:lnTo>
                <a:lnTo>
                  <a:pt x="142418" y="118"/>
                </a:lnTo>
                <a:lnTo>
                  <a:pt x="138360" y="0"/>
                </a:lnTo>
                <a:lnTo>
                  <a:pt x="122907" y="1769"/>
                </a:lnTo>
                <a:lnTo>
                  <a:pt x="109438" y="6704"/>
                </a:lnTo>
                <a:lnTo>
                  <a:pt x="98731" y="14243"/>
                </a:lnTo>
                <a:lnTo>
                  <a:pt x="91563" y="23823"/>
                </a:lnTo>
                <a:lnTo>
                  <a:pt x="89731" y="28536"/>
                </a:lnTo>
                <a:lnTo>
                  <a:pt x="86633" y="27762"/>
                </a:lnTo>
                <a:lnTo>
                  <a:pt x="83292" y="27330"/>
                </a:lnTo>
                <a:lnTo>
                  <a:pt x="79825" y="27330"/>
                </a:lnTo>
                <a:lnTo>
                  <a:pt x="64925" y="30167"/>
                </a:lnTo>
                <a:lnTo>
                  <a:pt x="54171" y="37652"/>
                </a:lnTo>
                <a:lnTo>
                  <a:pt x="50209" y="45008"/>
                </a:lnTo>
                <a:lnTo>
                  <a:pt x="47326" y="44081"/>
                </a:lnTo>
                <a:lnTo>
                  <a:pt x="44151" y="43548"/>
                </a:lnTo>
                <a:lnTo>
                  <a:pt x="40798" y="43548"/>
                </a:lnTo>
                <a:lnTo>
                  <a:pt x="25954" y="47461"/>
                </a:lnTo>
                <a:lnTo>
                  <a:pt x="18130" y="57195"/>
                </a:lnTo>
                <a:lnTo>
                  <a:pt x="17760" y="59842"/>
                </a:lnTo>
                <a:lnTo>
                  <a:pt x="7766" y="60363"/>
                </a:lnTo>
                <a:lnTo>
                  <a:pt x="0" y="64144"/>
                </a:lnTo>
                <a:lnTo>
                  <a:pt x="0" y="73688"/>
                </a:lnTo>
                <a:lnTo>
                  <a:pt x="8997" y="77711"/>
                </a:lnTo>
                <a:lnTo>
                  <a:pt x="23552" y="77711"/>
                </a:lnTo>
                <a:lnTo>
                  <a:pt x="26790" y="77317"/>
                </a:lnTo>
                <a:lnTo>
                  <a:pt x="29622" y="76631"/>
                </a:lnTo>
                <a:lnTo>
                  <a:pt x="37022" y="81420"/>
                </a:lnTo>
                <a:lnTo>
                  <a:pt x="49677" y="84794"/>
                </a:lnTo>
                <a:lnTo>
                  <a:pt x="65963" y="86229"/>
                </a:lnTo>
                <a:lnTo>
                  <a:pt x="68002" y="86245"/>
                </a:lnTo>
                <a:lnTo>
                  <a:pt x="83401" y="85239"/>
                </a:lnTo>
                <a:lnTo>
                  <a:pt x="95982" y="82496"/>
                </a:lnTo>
                <a:lnTo>
                  <a:pt x="103549" y="79082"/>
                </a:lnTo>
                <a:lnTo>
                  <a:pt x="112621" y="82401"/>
                </a:lnTo>
                <a:lnTo>
                  <a:pt x="123800" y="85131"/>
                </a:lnTo>
                <a:lnTo>
                  <a:pt x="136750" y="87174"/>
                </a:lnTo>
                <a:lnTo>
                  <a:pt x="151133" y="88432"/>
                </a:lnTo>
                <a:lnTo>
                  <a:pt x="164920" y="88809"/>
                </a:lnTo>
                <a:lnTo>
                  <a:pt x="181858" y="88242"/>
                </a:lnTo>
                <a:lnTo>
                  <a:pt x="197337" y="86625"/>
                </a:lnTo>
                <a:lnTo>
                  <a:pt x="210949" y="84091"/>
                </a:lnTo>
                <a:lnTo>
                  <a:pt x="222242" y="80772"/>
                </a:lnTo>
                <a:lnTo>
                  <a:pt x="230762" y="76801"/>
                </a:lnTo>
                <a:lnTo>
                  <a:pt x="234207" y="74294"/>
                </a:lnTo>
                <a:lnTo>
                  <a:pt x="236696" y="74828"/>
                </a:lnTo>
                <a:lnTo>
                  <a:pt x="239477" y="75145"/>
                </a:lnTo>
                <a:lnTo>
                  <a:pt x="252863" y="75145"/>
                </a:lnTo>
                <a:lnTo>
                  <a:pt x="261340" y="71326"/>
                </a:lnTo>
                <a:lnTo>
                  <a:pt x="261340" y="62226"/>
                </a:lnTo>
                <a:lnTo>
                  <a:pt x="254019" y="58623"/>
                </a:lnTo>
                <a:close/>
              </a:path>
            </a:pathLst>
          </a:custGeom>
          <a:solidFill>
            <a:srgbClr val="F8F8F8">
              <a:alpha val="57999"/>
            </a:srgbClr>
          </a:solidFill>
        </p:spPr>
        <p:txBody>
          <a:bodyPr wrap="square" lIns="0" tIns="0" rIns="0" bIns="0" rtlCol="0">
            <a:noAutofit/>
          </a:bodyPr>
          <a:lstStyle/>
          <a:p>
            <a:endParaRPr sz="1588" dirty="0"/>
          </a:p>
        </p:txBody>
      </p:sp>
      <p:sp>
        <p:nvSpPr>
          <p:cNvPr id="347" name="object 347"/>
          <p:cNvSpPr/>
          <p:nvPr/>
        </p:nvSpPr>
        <p:spPr>
          <a:xfrm>
            <a:off x="9622659" y="2733058"/>
            <a:ext cx="230594" cy="78351"/>
          </a:xfrm>
          <a:custGeom>
            <a:avLst/>
            <a:gdLst/>
            <a:ahLst/>
            <a:cxnLst/>
            <a:rect l="l" t="t" r="r" b="b"/>
            <a:pathLst>
              <a:path w="261340" h="88798">
                <a:moveTo>
                  <a:pt x="254015" y="58620"/>
                </a:moveTo>
                <a:lnTo>
                  <a:pt x="244604" y="58125"/>
                </a:lnTo>
                <a:lnTo>
                  <a:pt x="244782" y="56360"/>
                </a:lnTo>
                <a:lnTo>
                  <a:pt x="244782" y="48803"/>
                </a:lnTo>
                <a:lnTo>
                  <a:pt x="236311" y="42694"/>
                </a:lnTo>
                <a:lnTo>
                  <a:pt x="221363" y="42694"/>
                </a:lnTo>
                <a:lnTo>
                  <a:pt x="217248" y="43825"/>
                </a:lnTo>
                <a:lnTo>
                  <a:pt x="214010" y="45717"/>
                </a:lnTo>
                <a:lnTo>
                  <a:pt x="214035" y="44828"/>
                </a:lnTo>
                <a:lnTo>
                  <a:pt x="209213" y="33791"/>
                </a:lnTo>
                <a:lnTo>
                  <a:pt x="196862" y="26855"/>
                </a:lnTo>
                <a:lnTo>
                  <a:pt x="187429" y="25613"/>
                </a:lnTo>
                <a:lnTo>
                  <a:pt x="185968" y="25638"/>
                </a:lnTo>
                <a:lnTo>
                  <a:pt x="179658" y="15947"/>
                </a:lnTo>
                <a:lnTo>
                  <a:pt x="169807" y="8109"/>
                </a:lnTo>
                <a:lnTo>
                  <a:pt x="157146" y="2655"/>
                </a:lnTo>
                <a:lnTo>
                  <a:pt x="142407" y="115"/>
                </a:lnTo>
                <a:lnTo>
                  <a:pt x="138334" y="0"/>
                </a:lnTo>
                <a:lnTo>
                  <a:pt x="122903" y="1767"/>
                </a:lnTo>
                <a:lnTo>
                  <a:pt x="109434" y="6702"/>
                </a:lnTo>
                <a:lnTo>
                  <a:pt x="98727" y="14240"/>
                </a:lnTo>
                <a:lnTo>
                  <a:pt x="91559" y="23821"/>
                </a:lnTo>
                <a:lnTo>
                  <a:pt x="89728" y="28534"/>
                </a:lnTo>
                <a:lnTo>
                  <a:pt x="86616" y="27746"/>
                </a:lnTo>
                <a:lnTo>
                  <a:pt x="83289" y="27315"/>
                </a:lnTo>
                <a:lnTo>
                  <a:pt x="79822" y="27315"/>
                </a:lnTo>
                <a:lnTo>
                  <a:pt x="64924" y="30155"/>
                </a:lnTo>
                <a:lnTo>
                  <a:pt x="54170" y="37644"/>
                </a:lnTo>
                <a:lnTo>
                  <a:pt x="50205" y="45006"/>
                </a:lnTo>
                <a:lnTo>
                  <a:pt x="47322" y="44079"/>
                </a:lnTo>
                <a:lnTo>
                  <a:pt x="44147" y="43545"/>
                </a:lnTo>
                <a:lnTo>
                  <a:pt x="40794" y="43545"/>
                </a:lnTo>
                <a:lnTo>
                  <a:pt x="25950" y="47458"/>
                </a:lnTo>
                <a:lnTo>
                  <a:pt x="18126" y="57193"/>
                </a:lnTo>
                <a:lnTo>
                  <a:pt x="17757" y="59839"/>
                </a:lnTo>
                <a:lnTo>
                  <a:pt x="7762" y="60347"/>
                </a:lnTo>
                <a:lnTo>
                  <a:pt x="0" y="64140"/>
                </a:lnTo>
                <a:lnTo>
                  <a:pt x="0" y="73687"/>
                </a:lnTo>
                <a:lnTo>
                  <a:pt x="8994" y="77708"/>
                </a:lnTo>
                <a:lnTo>
                  <a:pt x="23548" y="77708"/>
                </a:lnTo>
                <a:lnTo>
                  <a:pt x="26786" y="77315"/>
                </a:lnTo>
                <a:lnTo>
                  <a:pt x="29618" y="76629"/>
                </a:lnTo>
                <a:lnTo>
                  <a:pt x="37018" y="81417"/>
                </a:lnTo>
                <a:lnTo>
                  <a:pt x="49673" y="84792"/>
                </a:lnTo>
                <a:lnTo>
                  <a:pt x="65959" y="86226"/>
                </a:lnTo>
                <a:lnTo>
                  <a:pt x="67998" y="86243"/>
                </a:lnTo>
                <a:lnTo>
                  <a:pt x="83400" y="85237"/>
                </a:lnTo>
                <a:lnTo>
                  <a:pt x="95984" y="82493"/>
                </a:lnTo>
                <a:lnTo>
                  <a:pt x="103545" y="79080"/>
                </a:lnTo>
                <a:lnTo>
                  <a:pt x="112617" y="82398"/>
                </a:lnTo>
                <a:lnTo>
                  <a:pt x="123796" y="85128"/>
                </a:lnTo>
                <a:lnTo>
                  <a:pt x="136746" y="87171"/>
                </a:lnTo>
                <a:lnTo>
                  <a:pt x="151129" y="88429"/>
                </a:lnTo>
                <a:lnTo>
                  <a:pt x="164591" y="88798"/>
                </a:lnTo>
                <a:lnTo>
                  <a:pt x="165264" y="88798"/>
                </a:lnTo>
                <a:lnTo>
                  <a:pt x="181854" y="88240"/>
                </a:lnTo>
                <a:lnTo>
                  <a:pt x="197333" y="86622"/>
                </a:lnTo>
                <a:lnTo>
                  <a:pt x="210946" y="84088"/>
                </a:lnTo>
                <a:lnTo>
                  <a:pt x="222238" y="80769"/>
                </a:lnTo>
                <a:lnTo>
                  <a:pt x="230758" y="76799"/>
                </a:lnTo>
                <a:lnTo>
                  <a:pt x="234203" y="74292"/>
                </a:lnTo>
                <a:lnTo>
                  <a:pt x="236692" y="74825"/>
                </a:lnTo>
                <a:lnTo>
                  <a:pt x="239473" y="75143"/>
                </a:lnTo>
                <a:lnTo>
                  <a:pt x="252859" y="75143"/>
                </a:lnTo>
                <a:lnTo>
                  <a:pt x="261340" y="71321"/>
                </a:lnTo>
                <a:lnTo>
                  <a:pt x="261340" y="62213"/>
                </a:lnTo>
                <a:lnTo>
                  <a:pt x="254015" y="58620"/>
                </a:lnTo>
                <a:close/>
              </a:path>
            </a:pathLst>
          </a:custGeom>
          <a:solidFill>
            <a:srgbClr val="F8F8F8">
              <a:alpha val="57999"/>
            </a:srgbClr>
          </a:solidFill>
        </p:spPr>
        <p:txBody>
          <a:bodyPr wrap="square" lIns="0" tIns="0" rIns="0" bIns="0" rtlCol="0">
            <a:noAutofit/>
          </a:bodyPr>
          <a:lstStyle/>
          <a:p>
            <a:endParaRPr sz="1588" dirty="0"/>
          </a:p>
        </p:txBody>
      </p:sp>
      <p:sp>
        <p:nvSpPr>
          <p:cNvPr id="348" name="object 348"/>
          <p:cNvSpPr/>
          <p:nvPr/>
        </p:nvSpPr>
        <p:spPr>
          <a:xfrm>
            <a:off x="9728875" y="2877110"/>
            <a:ext cx="132682" cy="45090"/>
          </a:xfrm>
          <a:custGeom>
            <a:avLst/>
            <a:gdLst/>
            <a:ahLst/>
            <a:cxnLst/>
            <a:rect l="l" t="t" r="r" b="b"/>
            <a:pathLst>
              <a:path w="150373" h="51102">
                <a:moveTo>
                  <a:pt x="146176" y="33728"/>
                </a:moveTo>
                <a:lnTo>
                  <a:pt x="140754" y="33449"/>
                </a:lnTo>
                <a:lnTo>
                  <a:pt x="140855" y="28089"/>
                </a:lnTo>
                <a:lnTo>
                  <a:pt x="135978" y="24571"/>
                </a:lnTo>
                <a:lnTo>
                  <a:pt x="127380" y="24571"/>
                </a:lnTo>
                <a:lnTo>
                  <a:pt x="123164" y="25791"/>
                </a:lnTo>
                <a:lnTo>
                  <a:pt x="123164" y="19695"/>
                </a:lnTo>
                <a:lnTo>
                  <a:pt x="116306" y="14742"/>
                </a:lnTo>
                <a:lnTo>
                  <a:pt x="107010" y="14754"/>
                </a:lnTo>
                <a:lnTo>
                  <a:pt x="99373" y="5726"/>
                </a:lnTo>
                <a:lnTo>
                  <a:pt x="86517" y="603"/>
                </a:lnTo>
                <a:lnTo>
                  <a:pt x="79645" y="0"/>
                </a:lnTo>
                <a:lnTo>
                  <a:pt x="64865" y="2954"/>
                </a:lnTo>
                <a:lnTo>
                  <a:pt x="54568" y="10692"/>
                </a:lnTo>
                <a:lnTo>
                  <a:pt x="51638" y="16418"/>
                </a:lnTo>
                <a:lnTo>
                  <a:pt x="47929" y="15720"/>
                </a:lnTo>
                <a:lnTo>
                  <a:pt x="37464" y="15720"/>
                </a:lnTo>
                <a:lnTo>
                  <a:pt x="30416" y="20101"/>
                </a:lnTo>
                <a:lnTo>
                  <a:pt x="28892" y="25905"/>
                </a:lnTo>
                <a:lnTo>
                  <a:pt x="25399" y="25054"/>
                </a:lnTo>
                <a:lnTo>
                  <a:pt x="16243" y="25054"/>
                </a:lnTo>
                <a:lnTo>
                  <a:pt x="10375" y="29245"/>
                </a:lnTo>
                <a:lnTo>
                  <a:pt x="10223" y="34439"/>
                </a:lnTo>
                <a:lnTo>
                  <a:pt x="4457" y="34731"/>
                </a:lnTo>
                <a:lnTo>
                  <a:pt x="0" y="36903"/>
                </a:lnTo>
                <a:lnTo>
                  <a:pt x="0" y="42402"/>
                </a:lnTo>
                <a:lnTo>
                  <a:pt x="5168" y="44714"/>
                </a:lnTo>
                <a:lnTo>
                  <a:pt x="13550" y="44714"/>
                </a:lnTo>
                <a:lnTo>
                  <a:pt x="17043" y="44104"/>
                </a:lnTo>
                <a:lnTo>
                  <a:pt x="19570" y="47279"/>
                </a:lnTo>
                <a:lnTo>
                  <a:pt x="28498" y="49629"/>
                </a:lnTo>
                <a:lnTo>
                  <a:pt x="48107" y="49629"/>
                </a:lnTo>
                <a:lnTo>
                  <a:pt x="55867" y="47952"/>
                </a:lnTo>
                <a:lnTo>
                  <a:pt x="59588" y="45514"/>
                </a:lnTo>
                <a:lnTo>
                  <a:pt x="69448" y="48612"/>
                </a:lnTo>
                <a:lnTo>
                  <a:pt x="82544" y="50565"/>
                </a:lnTo>
                <a:lnTo>
                  <a:pt x="94919" y="51102"/>
                </a:lnTo>
                <a:lnTo>
                  <a:pt x="111305" y="50144"/>
                </a:lnTo>
                <a:lnTo>
                  <a:pt x="124656" y="47534"/>
                </a:lnTo>
                <a:lnTo>
                  <a:pt x="133601" y="43664"/>
                </a:lnTo>
                <a:lnTo>
                  <a:pt x="134772" y="42745"/>
                </a:lnTo>
                <a:lnTo>
                  <a:pt x="137794" y="43240"/>
                </a:lnTo>
                <a:lnTo>
                  <a:pt x="145503" y="43240"/>
                </a:lnTo>
                <a:lnTo>
                  <a:pt x="150373" y="41047"/>
                </a:lnTo>
                <a:lnTo>
                  <a:pt x="150373" y="35795"/>
                </a:lnTo>
                <a:lnTo>
                  <a:pt x="146176" y="33728"/>
                </a:lnTo>
                <a:close/>
              </a:path>
            </a:pathLst>
          </a:custGeom>
          <a:solidFill>
            <a:srgbClr val="F8F8F8">
              <a:alpha val="57999"/>
            </a:srgbClr>
          </a:solidFill>
        </p:spPr>
        <p:txBody>
          <a:bodyPr wrap="square" lIns="0" tIns="0" rIns="0" bIns="0" rtlCol="0">
            <a:noAutofit/>
          </a:bodyPr>
          <a:lstStyle/>
          <a:p>
            <a:endParaRPr sz="1588" dirty="0"/>
          </a:p>
        </p:txBody>
      </p:sp>
      <p:sp>
        <p:nvSpPr>
          <p:cNvPr id="349" name="object 349"/>
          <p:cNvSpPr/>
          <p:nvPr/>
        </p:nvSpPr>
        <p:spPr>
          <a:xfrm>
            <a:off x="10194440" y="2853132"/>
            <a:ext cx="132687" cy="45079"/>
          </a:xfrm>
          <a:custGeom>
            <a:avLst/>
            <a:gdLst/>
            <a:ahLst/>
            <a:cxnLst/>
            <a:rect l="l" t="t" r="r" b="b"/>
            <a:pathLst>
              <a:path w="150379" h="51089">
                <a:moveTo>
                  <a:pt x="0" y="36905"/>
                </a:moveTo>
                <a:lnTo>
                  <a:pt x="0" y="42393"/>
                </a:lnTo>
                <a:lnTo>
                  <a:pt x="5180" y="44703"/>
                </a:lnTo>
                <a:lnTo>
                  <a:pt x="13549" y="44703"/>
                </a:lnTo>
                <a:lnTo>
                  <a:pt x="17042" y="44094"/>
                </a:lnTo>
                <a:lnTo>
                  <a:pt x="19569" y="47269"/>
                </a:lnTo>
                <a:lnTo>
                  <a:pt x="28497" y="49618"/>
                </a:lnTo>
                <a:lnTo>
                  <a:pt x="48106" y="49618"/>
                </a:lnTo>
                <a:lnTo>
                  <a:pt x="55866" y="47942"/>
                </a:lnTo>
                <a:lnTo>
                  <a:pt x="59587" y="45504"/>
                </a:lnTo>
                <a:lnTo>
                  <a:pt x="69447" y="48602"/>
                </a:lnTo>
                <a:lnTo>
                  <a:pt x="82543" y="50555"/>
                </a:lnTo>
                <a:lnTo>
                  <a:pt x="94859" y="51089"/>
                </a:lnTo>
                <a:lnTo>
                  <a:pt x="111304" y="50134"/>
                </a:lnTo>
                <a:lnTo>
                  <a:pt x="124656" y="47527"/>
                </a:lnTo>
                <a:lnTo>
                  <a:pt x="133601" y="43663"/>
                </a:lnTo>
                <a:lnTo>
                  <a:pt x="134771" y="42748"/>
                </a:lnTo>
                <a:lnTo>
                  <a:pt x="137793" y="43230"/>
                </a:lnTo>
                <a:lnTo>
                  <a:pt x="145502" y="43230"/>
                </a:lnTo>
                <a:lnTo>
                  <a:pt x="150379" y="41033"/>
                </a:lnTo>
                <a:lnTo>
                  <a:pt x="150379" y="35788"/>
                </a:lnTo>
                <a:lnTo>
                  <a:pt x="146175" y="33718"/>
                </a:lnTo>
                <a:lnTo>
                  <a:pt x="140752" y="33439"/>
                </a:lnTo>
                <a:lnTo>
                  <a:pt x="140854" y="28079"/>
                </a:lnTo>
                <a:lnTo>
                  <a:pt x="135977" y="24561"/>
                </a:lnTo>
                <a:lnTo>
                  <a:pt x="127379" y="24561"/>
                </a:lnTo>
                <a:lnTo>
                  <a:pt x="123163" y="25793"/>
                </a:lnTo>
                <a:lnTo>
                  <a:pt x="123163" y="19684"/>
                </a:lnTo>
                <a:lnTo>
                  <a:pt x="116305" y="14731"/>
                </a:lnTo>
                <a:lnTo>
                  <a:pt x="107008" y="14744"/>
                </a:lnTo>
                <a:lnTo>
                  <a:pt x="99369" y="5724"/>
                </a:lnTo>
                <a:lnTo>
                  <a:pt x="86510" y="604"/>
                </a:lnTo>
                <a:lnTo>
                  <a:pt x="79615" y="0"/>
                </a:lnTo>
                <a:lnTo>
                  <a:pt x="64866" y="2954"/>
                </a:lnTo>
                <a:lnTo>
                  <a:pt x="54565" y="10687"/>
                </a:lnTo>
                <a:lnTo>
                  <a:pt x="51636" y="16408"/>
                </a:lnTo>
                <a:lnTo>
                  <a:pt x="47928" y="15709"/>
                </a:lnTo>
                <a:lnTo>
                  <a:pt x="37463" y="15709"/>
                </a:lnTo>
                <a:lnTo>
                  <a:pt x="30415" y="20104"/>
                </a:lnTo>
                <a:lnTo>
                  <a:pt x="28878" y="25895"/>
                </a:lnTo>
                <a:lnTo>
                  <a:pt x="25398" y="25057"/>
                </a:lnTo>
                <a:lnTo>
                  <a:pt x="16242" y="25057"/>
                </a:lnTo>
                <a:lnTo>
                  <a:pt x="10374" y="29235"/>
                </a:lnTo>
                <a:lnTo>
                  <a:pt x="10209" y="34429"/>
                </a:lnTo>
                <a:lnTo>
                  <a:pt x="4469" y="34721"/>
                </a:lnTo>
                <a:lnTo>
                  <a:pt x="0" y="36905"/>
                </a:lnTo>
                <a:close/>
              </a:path>
            </a:pathLst>
          </a:custGeom>
          <a:solidFill>
            <a:srgbClr val="F8F8F8">
              <a:alpha val="57999"/>
            </a:srgbClr>
          </a:solidFill>
        </p:spPr>
        <p:txBody>
          <a:bodyPr wrap="square" lIns="0" tIns="0" rIns="0" bIns="0" rtlCol="0">
            <a:noAutofit/>
          </a:bodyPr>
          <a:lstStyle/>
          <a:p>
            <a:endParaRPr sz="1588" dirty="0"/>
          </a:p>
        </p:txBody>
      </p:sp>
      <p:sp>
        <p:nvSpPr>
          <p:cNvPr id="350" name="object 350"/>
          <p:cNvSpPr/>
          <p:nvPr/>
        </p:nvSpPr>
        <p:spPr>
          <a:xfrm>
            <a:off x="10309223" y="2932983"/>
            <a:ext cx="113145" cy="38441"/>
          </a:xfrm>
          <a:custGeom>
            <a:avLst/>
            <a:gdLst/>
            <a:ahLst/>
            <a:cxnLst/>
            <a:rect l="l" t="t" r="r" b="b"/>
            <a:pathLst>
              <a:path w="128231" h="43567">
                <a:moveTo>
                  <a:pt x="105029" y="16783"/>
                </a:moveTo>
                <a:lnTo>
                  <a:pt x="99174" y="12566"/>
                </a:lnTo>
                <a:lnTo>
                  <a:pt x="91249" y="12579"/>
                </a:lnTo>
                <a:lnTo>
                  <a:pt x="83111" y="3851"/>
                </a:lnTo>
                <a:lnTo>
                  <a:pt x="69297" y="22"/>
                </a:lnTo>
                <a:lnTo>
                  <a:pt x="67854" y="0"/>
                </a:lnTo>
                <a:lnTo>
                  <a:pt x="53463" y="3404"/>
                </a:lnTo>
                <a:lnTo>
                  <a:pt x="44739" y="12082"/>
                </a:lnTo>
                <a:lnTo>
                  <a:pt x="44030" y="14001"/>
                </a:lnTo>
                <a:lnTo>
                  <a:pt x="40868" y="13404"/>
                </a:lnTo>
                <a:lnTo>
                  <a:pt x="31940" y="13404"/>
                </a:lnTo>
                <a:lnTo>
                  <a:pt x="25933" y="17138"/>
                </a:lnTo>
                <a:lnTo>
                  <a:pt x="24625" y="22078"/>
                </a:lnTo>
                <a:lnTo>
                  <a:pt x="21653" y="21367"/>
                </a:lnTo>
                <a:lnTo>
                  <a:pt x="13843" y="21367"/>
                </a:lnTo>
                <a:lnTo>
                  <a:pt x="8839" y="24923"/>
                </a:lnTo>
                <a:lnTo>
                  <a:pt x="8712" y="29356"/>
                </a:lnTo>
                <a:lnTo>
                  <a:pt x="3810" y="29610"/>
                </a:lnTo>
                <a:lnTo>
                  <a:pt x="0" y="31464"/>
                </a:lnTo>
                <a:lnTo>
                  <a:pt x="0" y="36150"/>
                </a:lnTo>
                <a:lnTo>
                  <a:pt x="4406" y="38131"/>
                </a:lnTo>
                <a:lnTo>
                  <a:pt x="11544" y="38131"/>
                </a:lnTo>
                <a:lnTo>
                  <a:pt x="14528" y="37598"/>
                </a:lnTo>
                <a:lnTo>
                  <a:pt x="16687" y="40316"/>
                </a:lnTo>
                <a:lnTo>
                  <a:pt x="24295" y="42310"/>
                </a:lnTo>
                <a:lnTo>
                  <a:pt x="41021" y="42310"/>
                </a:lnTo>
                <a:lnTo>
                  <a:pt x="47637" y="40874"/>
                </a:lnTo>
                <a:lnTo>
                  <a:pt x="50812" y="38804"/>
                </a:lnTo>
                <a:lnTo>
                  <a:pt x="60976" y="41810"/>
                </a:lnTo>
                <a:lnTo>
                  <a:pt x="74725" y="43412"/>
                </a:lnTo>
                <a:lnTo>
                  <a:pt x="80937" y="43567"/>
                </a:lnTo>
                <a:lnTo>
                  <a:pt x="97094" y="42459"/>
                </a:lnTo>
                <a:lnTo>
                  <a:pt x="109415" y="39492"/>
                </a:lnTo>
                <a:lnTo>
                  <a:pt x="114922" y="36442"/>
                </a:lnTo>
                <a:lnTo>
                  <a:pt x="117513" y="36861"/>
                </a:lnTo>
                <a:lnTo>
                  <a:pt x="124079" y="36861"/>
                </a:lnTo>
                <a:lnTo>
                  <a:pt x="128231" y="34994"/>
                </a:lnTo>
                <a:lnTo>
                  <a:pt x="128231" y="30524"/>
                </a:lnTo>
                <a:lnTo>
                  <a:pt x="124650" y="28759"/>
                </a:lnTo>
                <a:lnTo>
                  <a:pt x="120027" y="28517"/>
                </a:lnTo>
                <a:lnTo>
                  <a:pt x="120116" y="23945"/>
                </a:lnTo>
                <a:lnTo>
                  <a:pt x="115963" y="20948"/>
                </a:lnTo>
                <a:lnTo>
                  <a:pt x="108623" y="20948"/>
                </a:lnTo>
                <a:lnTo>
                  <a:pt x="105029" y="21990"/>
                </a:lnTo>
                <a:lnTo>
                  <a:pt x="105029" y="16783"/>
                </a:lnTo>
                <a:close/>
              </a:path>
            </a:pathLst>
          </a:custGeom>
          <a:solidFill>
            <a:srgbClr val="F8F8F8">
              <a:alpha val="57999"/>
            </a:srgbClr>
          </a:solidFill>
        </p:spPr>
        <p:txBody>
          <a:bodyPr wrap="square" lIns="0" tIns="0" rIns="0" bIns="0" rtlCol="0">
            <a:noAutofit/>
          </a:bodyPr>
          <a:lstStyle/>
          <a:p>
            <a:endParaRPr sz="1588" dirty="0"/>
          </a:p>
        </p:txBody>
      </p:sp>
      <p:sp>
        <p:nvSpPr>
          <p:cNvPr id="351" name="object 351"/>
          <p:cNvSpPr/>
          <p:nvPr/>
        </p:nvSpPr>
        <p:spPr>
          <a:xfrm>
            <a:off x="9704338" y="2645742"/>
            <a:ext cx="725379" cy="732494"/>
          </a:xfrm>
          <a:custGeom>
            <a:avLst/>
            <a:gdLst/>
            <a:ahLst/>
            <a:cxnLst/>
            <a:rect l="l" t="t" r="r" b="b"/>
            <a:pathLst>
              <a:path w="822096" h="830160">
                <a:moveTo>
                  <a:pt x="822096" y="0"/>
                </a:moveTo>
                <a:lnTo>
                  <a:pt x="0" y="0"/>
                </a:lnTo>
                <a:lnTo>
                  <a:pt x="0" y="830160"/>
                </a:lnTo>
                <a:lnTo>
                  <a:pt x="822096" y="830160"/>
                </a:lnTo>
                <a:lnTo>
                  <a:pt x="822096" y="0"/>
                </a:lnTo>
                <a:close/>
              </a:path>
            </a:pathLst>
          </a:custGeom>
          <a:solidFill>
            <a:srgbClr val="B3E7F1">
              <a:alpha val="32000"/>
            </a:srgbClr>
          </a:solidFill>
        </p:spPr>
        <p:txBody>
          <a:bodyPr wrap="square" lIns="0" tIns="0" rIns="0" bIns="0" rtlCol="0">
            <a:noAutofit/>
          </a:bodyPr>
          <a:lstStyle/>
          <a:p>
            <a:endParaRPr sz="1588" dirty="0"/>
          </a:p>
        </p:txBody>
      </p:sp>
      <p:sp>
        <p:nvSpPr>
          <p:cNvPr id="352" name="object 352"/>
          <p:cNvSpPr/>
          <p:nvPr/>
        </p:nvSpPr>
        <p:spPr>
          <a:xfrm>
            <a:off x="10075024" y="2636845"/>
            <a:ext cx="0" cy="750278"/>
          </a:xfrm>
          <a:custGeom>
            <a:avLst/>
            <a:gdLst/>
            <a:ahLst/>
            <a:cxnLst/>
            <a:rect l="l" t="t" r="r" b="b"/>
            <a:pathLst>
              <a:path h="850315">
                <a:moveTo>
                  <a:pt x="0" y="0"/>
                </a:moveTo>
                <a:lnTo>
                  <a:pt x="0" y="850315"/>
                </a:lnTo>
              </a:path>
            </a:pathLst>
          </a:custGeom>
          <a:ln w="15379">
            <a:solidFill>
              <a:srgbClr val="4D4D4D"/>
            </a:solidFill>
          </a:ln>
        </p:spPr>
        <p:txBody>
          <a:bodyPr wrap="square" lIns="0" tIns="0" rIns="0" bIns="0" rtlCol="0">
            <a:noAutofit/>
          </a:bodyPr>
          <a:lstStyle/>
          <a:p>
            <a:endParaRPr sz="1588" dirty="0"/>
          </a:p>
        </p:txBody>
      </p:sp>
      <p:sp>
        <p:nvSpPr>
          <p:cNvPr id="353" name="object 353"/>
          <p:cNvSpPr/>
          <p:nvPr/>
        </p:nvSpPr>
        <p:spPr>
          <a:xfrm>
            <a:off x="9699890" y="3010432"/>
            <a:ext cx="734276" cy="0"/>
          </a:xfrm>
          <a:custGeom>
            <a:avLst/>
            <a:gdLst/>
            <a:ahLst/>
            <a:cxnLst/>
            <a:rect l="l" t="t" r="r" b="b"/>
            <a:pathLst>
              <a:path w="832180">
                <a:moveTo>
                  <a:pt x="0" y="0"/>
                </a:moveTo>
                <a:lnTo>
                  <a:pt x="832180" y="0"/>
                </a:lnTo>
              </a:path>
            </a:pathLst>
          </a:custGeom>
          <a:ln w="16522">
            <a:solidFill>
              <a:srgbClr val="4D4D4D"/>
            </a:solidFill>
          </a:ln>
        </p:spPr>
        <p:txBody>
          <a:bodyPr wrap="square" lIns="0" tIns="0" rIns="0" bIns="0" rtlCol="0">
            <a:noAutofit/>
          </a:bodyPr>
          <a:lstStyle/>
          <a:p>
            <a:endParaRPr sz="1588" dirty="0"/>
          </a:p>
        </p:txBody>
      </p:sp>
      <p:sp>
        <p:nvSpPr>
          <p:cNvPr id="354" name="object 354"/>
          <p:cNvSpPr/>
          <p:nvPr/>
        </p:nvSpPr>
        <p:spPr>
          <a:xfrm>
            <a:off x="10081472" y="2722705"/>
            <a:ext cx="184864" cy="227087"/>
          </a:xfrm>
          <a:custGeom>
            <a:avLst/>
            <a:gdLst/>
            <a:ahLst/>
            <a:cxnLst/>
            <a:rect l="l" t="t" r="r" b="b"/>
            <a:pathLst>
              <a:path w="209512" h="257365">
                <a:moveTo>
                  <a:pt x="206556" y="7477"/>
                </a:moveTo>
                <a:lnTo>
                  <a:pt x="199400" y="0"/>
                </a:lnTo>
                <a:lnTo>
                  <a:pt x="0" y="234641"/>
                </a:lnTo>
                <a:lnTo>
                  <a:pt x="0" y="257365"/>
                </a:lnTo>
                <a:lnTo>
                  <a:pt x="209512" y="10825"/>
                </a:lnTo>
                <a:lnTo>
                  <a:pt x="206556" y="7477"/>
                </a:lnTo>
                <a:close/>
              </a:path>
            </a:pathLst>
          </a:custGeom>
          <a:solidFill>
            <a:srgbClr val="FFFFFF">
              <a:alpha val="35000"/>
            </a:srgbClr>
          </a:solidFill>
        </p:spPr>
        <p:txBody>
          <a:bodyPr wrap="square" lIns="0" tIns="0" rIns="0" bIns="0" rtlCol="0">
            <a:noAutofit/>
          </a:bodyPr>
          <a:lstStyle/>
          <a:p>
            <a:endParaRPr sz="1588" dirty="0"/>
          </a:p>
        </p:txBody>
      </p:sp>
      <p:sp>
        <p:nvSpPr>
          <p:cNvPr id="355" name="object 355"/>
          <p:cNvSpPr/>
          <p:nvPr/>
        </p:nvSpPr>
        <p:spPr>
          <a:xfrm>
            <a:off x="10159872" y="2810210"/>
            <a:ext cx="178922" cy="194456"/>
          </a:xfrm>
          <a:custGeom>
            <a:avLst/>
            <a:gdLst/>
            <a:ahLst/>
            <a:cxnLst/>
            <a:rect l="l" t="t" r="r" b="b"/>
            <a:pathLst>
              <a:path w="202778" h="220384">
                <a:moveTo>
                  <a:pt x="192160" y="7738"/>
                </a:moveTo>
                <a:lnTo>
                  <a:pt x="187285" y="0"/>
                </a:lnTo>
                <a:lnTo>
                  <a:pt x="0" y="220384"/>
                </a:lnTo>
                <a:lnTo>
                  <a:pt x="37776" y="220384"/>
                </a:lnTo>
                <a:lnTo>
                  <a:pt x="202778" y="26216"/>
                </a:lnTo>
                <a:lnTo>
                  <a:pt x="192160" y="7738"/>
                </a:lnTo>
                <a:close/>
              </a:path>
            </a:pathLst>
          </a:custGeom>
          <a:solidFill>
            <a:srgbClr val="FFFFFF">
              <a:alpha val="35000"/>
            </a:srgbClr>
          </a:solidFill>
        </p:spPr>
        <p:txBody>
          <a:bodyPr wrap="square" lIns="0" tIns="0" rIns="0" bIns="0" rtlCol="0">
            <a:noAutofit/>
          </a:bodyPr>
          <a:lstStyle/>
          <a:p>
            <a:endParaRPr sz="1588" dirty="0"/>
          </a:p>
        </p:txBody>
      </p:sp>
      <p:sp>
        <p:nvSpPr>
          <p:cNvPr id="356" name="object 356"/>
          <p:cNvSpPr/>
          <p:nvPr/>
        </p:nvSpPr>
        <p:spPr>
          <a:xfrm>
            <a:off x="10081473" y="2755885"/>
            <a:ext cx="227521" cy="248781"/>
          </a:xfrm>
          <a:custGeom>
            <a:avLst/>
            <a:gdLst/>
            <a:ahLst/>
            <a:cxnLst/>
            <a:rect l="l" t="t" r="r" b="b"/>
            <a:pathLst>
              <a:path w="257857" h="281952">
                <a:moveTo>
                  <a:pt x="238684" y="7768"/>
                </a:moveTo>
                <a:lnTo>
                  <a:pt x="232361" y="0"/>
                </a:lnTo>
                <a:lnTo>
                  <a:pt x="0" y="273427"/>
                </a:lnTo>
                <a:lnTo>
                  <a:pt x="0" y="281952"/>
                </a:lnTo>
                <a:lnTo>
                  <a:pt x="47038" y="281952"/>
                </a:lnTo>
                <a:lnTo>
                  <a:pt x="257857" y="33868"/>
                </a:lnTo>
                <a:lnTo>
                  <a:pt x="253598" y="27677"/>
                </a:lnTo>
                <a:lnTo>
                  <a:pt x="238684" y="7768"/>
                </a:lnTo>
                <a:close/>
              </a:path>
            </a:pathLst>
          </a:custGeom>
          <a:solidFill>
            <a:srgbClr val="FFFFFF">
              <a:alpha val="35000"/>
            </a:srgbClr>
          </a:solidFill>
        </p:spPr>
        <p:txBody>
          <a:bodyPr wrap="square" lIns="0" tIns="0" rIns="0" bIns="0" rtlCol="0">
            <a:noAutofit/>
          </a:bodyPr>
          <a:lstStyle/>
          <a:p>
            <a:endParaRPr sz="1588" dirty="0"/>
          </a:p>
        </p:txBody>
      </p:sp>
      <p:sp>
        <p:nvSpPr>
          <p:cNvPr id="357" name="object 357"/>
          <p:cNvSpPr/>
          <p:nvPr/>
        </p:nvSpPr>
        <p:spPr>
          <a:xfrm>
            <a:off x="10080140" y="3017408"/>
            <a:ext cx="260819" cy="305744"/>
          </a:xfrm>
          <a:custGeom>
            <a:avLst/>
            <a:gdLst/>
            <a:ahLst/>
            <a:cxnLst/>
            <a:rect l="l" t="t" r="r" b="b"/>
            <a:pathLst>
              <a:path w="295595" h="346510">
                <a:moveTo>
                  <a:pt x="0" y="346510"/>
                </a:moveTo>
                <a:lnTo>
                  <a:pt x="295595" y="0"/>
                </a:lnTo>
                <a:lnTo>
                  <a:pt x="276211" y="0"/>
                </a:lnTo>
                <a:lnTo>
                  <a:pt x="0" y="323797"/>
                </a:lnTo>
                <a:lnTo>
                  <a:pt x="0" y="346510"/>
                </a:lnTo>
                <a:close/>
              </a:path>
            </a:pathLst>
          </a:custGeom>
          <a:solidFill>
            <a:srgbClr val="FFFFFF">
              <a:alpha val="35000"/>
            </a:srgbClr>
          </a:solidFill>
        </p:spPr>
        <p:txBody>
          <a:bodyPr wrap="square" lIns="0" tIns="0" rIns="0" bIns="0" rtlCol="0">
            <a:noAutofit/>
          </a:bodyPr>
          <a:lstStyle/>
          <a:p>
            <a:endParaRPr sz="1588" dirty="0"/>
          </a:p>
        </p:txBody>
      </p:sp>
      <p:sp>
        <p:nvSpPr>
          <p:cNvPr id="358" name="object 358"/>
          <p:cNvSpPr/>
          <p:nvPr/>
        </p:nvSpPr>
        <p:spPr>
          <a:xfrm>
            <a:off x="10158841" y="3087378"/>
            <a:ext cx="248039" cy="290646"/>
          </a:xfrm>
          <a:custGeom>
            <a:avLst/>
            <a:gdLst/>
            <a:ahLst/>
            <a:cxnLst/>
            <a:rect l="l" t="t" r="r" b="b"/>
            <a:pathLst>
              <a:path w="281111" h="329399">
                <a:moveTo>
                  <a:pt x="281111" y="7149"/>
                </a:moveTo>
                <a:lnTo>
                  <a:pt x="280998" y="0"/>
                </a:lnTo>
                <a:lnTo>
                  <a:pt x="0" y="329399"/>
                </a:lnTo>
                <a:lnTo>
                  <a:pt x="37923" y="329399"/>
                </a:lnTo>
                <a:lnTo>
                  <a:pt x="279647" y="46031"/>
                </a:lnTo>
                <a:lnTo>
                  <a:pt x="279925" y="42386"/>
                </a:lnTo>
                <a:lnTo>
                  <a:pt x="280765" y="24830"/>
                </a:lnTo>
                <a:lnTo>
                  <a:pt x="281111" y="7149"/>
                </a:lnTo>
                <a:close/>
              </a:path>
            </a:pathLst>
          </a:custGeom>
          <a:solidFill>
            <a:srgbClr val="FFFFFF">
              <a:alpha val="35000"/>
            </a:srgbClr>
          </a:solidFill>
        </p:spPr>
        <p:txBody>
          <a:bodyPr wrap="square" lIns="0" tIns="0" rIns="0" bIns="0" rtlCol="0">
            <a:noAutofit/>
          </a:bodyPr>
          <a:lstStyle/>
          <a:p>
            <a:endParaRPr sz="1588" dirty="0"/>
          </a:p>
        </p:txBody>
      </p:sp>
      <p:sp>
        <p:nvSpPr>
          <p:cNvPr id="359" name="object 359"/>
          <p:cNvSpPr/>
          <p:nvPr/>
        </p:nvSpPr>
        <p:spPr>
          <a:xfrm>
            <a:off x="10080139" y="3017408"/>
            <a:ext cx="324443" cy="360616"/>
          </a:xfrm>
          <a:custGeom>
            <a:avLst/>
            <a:gdLst/>
            <a:ahLst/>
            <a:cxnLst/>
            <a:rect l="l" t="t" r="r" b="b"/>
            <a:pathLst>
              <a:path w="367702" h="408698">
                <a:moveTo>
                  <a:pt x="365218" y="10282"/>
                </a:moveTo>
                <a:lnTo>
                  <a:pt x="363804" y="0"/>
                </a:lnTo>
                <a:lnTo>
                  <a:pt x="341369" y="0"/>
                </a:lnTo>
                <a:lnTo>
                  <a:pt x="0" y="400180"/>
                </a:lnTo>
                <a:lnTo>
                  <a:pt x="0" y="408698"/>
                </a:lnTo>
                <a:lnTo>
                  <a:pt x="47221" y="408698"/>
                </a:lnTo>
                <a:lnTo>
                  <a:pt x="367702" y="33005"/>
                </a:lnTo>
                <a:lnTo>
                  <a:pt x="366702" y="22795"/>
                </a:lnTo>
                <a:lnTo>
                  <a:pt x="365218" y="10282"/>
                </a:lnTo>
                <a:close/>
              </a:path>
            </a:pathLst>
          </a:custGeom>
          <a:solidFill>
            <a:srgbClr val="FFFFFF">
              <a:alpha val="35000"/>
            </a:srgbClr>
          </a:solidFill>
        </p:spPr>
        <p:txBody>
          <a:bodyPr wrap="square" lIns="0" tIns="0" rIns="0" bIns="0" rtlCol="0">
            <a:noAutofit/>
          </a:bodyPr>
          <a:lstStyle/>
          <a:p>
            <a:endParaRPr sz="1588" dirty="0"/>
          </a:p>
        </p:txBody>
      </p:sp>
      <p:sp>
        <p:nvSpPr>
          <p:cNvPr id="360" name="object 360"/>
          <p:cNvSpPr/>
          <p:nvPr/>
        </p:nvSpPr>
        <p:spPr>
          <a:xfrm>
            <a:off x="9702781" y="3017419"/>
            <a:ext cx="272748" cy="305736"/>
          </a:xfrm>
          <a:custGeom>
            <a:avLst/>
            <a:gdLst/>
            <a:ahLst/>
            <a:cxnLst/>
            <a:rect l="l" t="t" r="r" b="b"/>
            <a:pathLst>
              <a:path w="309114" h="346501">
                <a:moveTo>
                  <a:pt x="0" y="346501"/>
                </a:moveTo>
                <a:lnTo>
                  <a:pt x="309114" y="0"/>
                </a:lnTo>
                <a:lnTo>
                  <a:pt x="288849" y="0"/>
                </a:lnTo>
                <a:lnTo>
                  <a:pt x="0" y="323774"/>
                </a:lnTo>
                <a:lnTo>
                  <a:pt x="0" y="346501"/>
                </a:lnTo>
                <a:close/>
              </a:path>
            </a:pathLst>
          </a:custGeom>
          <a:solidFill>
            <a:srgbClr val="FFFFFF">
              <a:alpha val="35000"/>
            </a:srgbClr>
          </a:solidFill>
        </p:spPr>
        <p:txBody>
          <a:bodyPr wrap="square" lIns="0" tIns="0" rIns="0" bIns="0" rtlCol="0">
            <a:noAutofit/>
          </a:bodyPr>
          <a:lstStyle/>
          <a:p>
            <a:endParaRPr sz="1588" dirty="0"/>
          </a:p>
        </p:txBody>
      </p:sp>
      <p:sp>
        <p:nvSpPr>
          <p:cNvPr id="361" name="object 361"/>
          <p:cNvSpPr/>
          <p:nvPr/>
        </p:nvSpPr>
        <p:spPr>
          <a:xfrm>
            <a:off x="9785085" y="3060561"/>
            <a:ext cx="283209" cy="317462"/>
          </a:xfrm>
          <a:custGeom>
            <a:avLst/>
            <a:gdLst/>
            <a:ahLst/>
            <a:cxnLst/>
            <a:rect l="l" t="t" r="r" b="b"/>
            <a:pathLst>
              <a:path w="320970" h="359790">
                <a:moveTo>
                  <a:pt x="320970" y="44448"/>
                </a:moveTo>
                <a:lnTo>
                  <a:pt x="320970" y="0"/>
                </a:lnTo>
                <a:lnTo>
                  <a:pt x="0" y="359790"/>
                </a:lnTo>
                <a:lnTo>
                  <a:pt x="39651" y="359790"/>
                </a:lnTo>
                <a:lnTo>
                  <a:pt x="320970" y="44448"/>
                </a:lnTo>
                <a:close/>
              </a:path>
            </a:pathLst>
          </a:custGeom>
          <a:solidFill>
            <a:srgbClr val="FFFFFF">
              <a:alpha val="35000"/>
            </a:srgbClr>
          </a:solidFill>
        </p:spPr>
        <p:txBody>
          <a:bodyPr wrap="square" lIns="0" tIns="0" rIns="0" bIns="0" rtlCol="0">
            <a:noAutofit/>
          </a:bodyPr>
          <a:lstStyle/>
          <a:p>
            <a:endParaRPr sz="1588" dirty="0"/>
          </a:p>
        </p:txBody>
      </p:sp>
      <p:sp>
        <p:nvSpPr>
          <p:cNvPr id="362" name="object 362"/>
          <p:cNvSpPr/>
          <p:nvPr/>
        </p:nvSpPr>
        <p:spPr>
          <a:xfrm>
            <a:off x="9702781" y="3017419"/>
            <a:ext cx="365266" cy="360605"/>
          </a:xfrm>
          <a:custGeom>
            <a:avLst/>
            <a:gdLst/>
            <a:ahLst/>
            <a:cxnLst/>
            <a:rect l="l" t="t" r="r" b="b"/>
            <a:pathLst>
              <a:path w="413968" h="408686">
                <a:moveTo>
                  <a:pt x="49387" y="408686"/>
                </a:moveTo>
                <a:lnTo>
                  <a:pt x="413968" y="0"/>
                </a:lnTo>
                <a:lnTo>
                  <a:pt x="356988" y="0"/>
                </a:lnTo>
                <a:lnTo>
                  <a:pt x="0" y="400165"/>
                </a:lnTo>
                <a:lnTo>
                  <a:pt x="0" y="408686"/>
                </a:lnTo>
                <a:lnTo>
                  <a:pt x="49387" y="408686"/>
                </a:lnTo>
                <a:close/>
              </a:path>
            </a:pathLst>
          </a:custGeom>
          <a:solidFill>
            <a:srgbClr val="FFFFFF">
              <a:alpha val="35000"/>
            </a:srgbClr>
          </a:solidFill>
        </p:spPr>
        <p:txBody>
          <a:bodyPr wrap="square" lIns="0" tIns="0" rIns="0" bIns="0" rtlCol="0">
            <a:noAutofit/>
          </a:bodyPr>
          <a:lstStyle/>
          <a:p>
            <a:endParaRPr sz="1588" dirty="0"/>
          </a:p>
        </p:txBody>
      </p:sp>
      <p:sp>
        <p:nvSpPr>
          <p:cNvPr id="363" name="object 363"/>
          <p:cNvSpPr/>
          <p:nvPr/>
        </p:nvSpPr>
        <p:spPr>
          <a:xfrm>
            <a:off x="9702781" y="2645383"/>
            <a:ext cx="272755" cy="303491"/>
          </a:xfrm>
          <a:custGeom>
            <a:avLst/>
            <a:gdLst/>
            <a:ahLst/>
            <a:cxnLst/>
            <a:rect l="l" t="t" r="r" b="b"/>
            <a:pathLst>
              <a:path w="309122" h="343956">
                <a:moveTo>
                  <a:pt x="0" y="343956"/>
                </a:moveTo>
                <a:lnTo>
                  <a:pt x="309122" y="0"/>
                </a:lnTo>
                <a:lnTo>
                  <a:pt x="288851" y="0"/>
                </a:lnTo>
                <a:lnTo>
                  <a:pt x="0" y="321392"/>
                </a:lnTo>
                <a:lnTo>
                  <a:pt x="0" y="343956"/>
                </a:lnTo>
                <a:close/>
              </a:path>
            </a:pathLst>
          </a:custGeom>
          <a:solidFill>
            <a:srgbClr val="FFFFFF">
              <a:alpha val="35000"/>
            </a:srgbClr>
          </a:solidFill>
        </p:spPr>
        <p:txBody>
          <a:bodyPr wrap="square" lIns="0" tIns="0" rIns="0" bIns="0" rtlCol="0">
            <a:noAutofit/>
          </a:bodyPr>
          <a:lstStyle/>
          <a:p>
            <a:endParaRPr sz="1588" dirty="0"/>
          </a:p>
        </p:txBody>
      </p:sp>
      <p:sp>
        <p:nvSpPr>
          <p:cNvPr id="364" name="object 364"/>
          <p:cNvSpPr/>
          <p:nvPr/>
        </p:nvSpPr>
        <p:spPr>
          <a:xfrm>
            <a:off x="9785097" y="2688211"/>
            <a:ext cx="283197" cy="315110"/>
          </a:xfrm>
          <a:custGeom>
            <a:avLst/>
            <a:gdLst/>
            <a:ahLst/>
            <a:cxnLst/>
            <a:rect l="l" t="t" r="r" b="b"/>
            <a:pathLst>
              <a:path w="320957" h="357125">
                <a:moveTo>
                  <a:pt x="320957" y="44127"/>
                </a:moveTo>
                <a:lnTo>
                  <a:pt x="320957" y="0"/>
                </a:lnTo>
                <a:lnTo>
                  <a:pt x="0" y="357125"/>
                </a:lnTo>
                <a:lnTo>
                  <a:pt x="39650" y="357125"/>
                </a:lnTo>
                <a:lnTo>
                  <a:pt x="320957" y="44127"/>
                </a:lnTo>
                <a:close/>
              </a:path>
            </a:pathLst>
          </a:custGeom>
          <a:solidFill>
            <a:srgbClr val="FFFFFF">
              <a:alpha val="35000"/>
            </a:srgbClr>
          </a:solidFill>
        </p:spPr>
        <p:txBody>
          <a:bodyPr wrap="square" lIns="0" tIns="0" rIns="0" bIns="0" rtlCol="0">
            <a:noAutofit/>
          </a:bodyPr>
          <a:lstStyle/>
          <a:p>
            <a:endParaRPr sz="1588" dirty="0"/>
          </a:p>
        </p:txBody>
      </p:sp>
      <p:sp>
        <p:nvSpPr>
          <p:cNvPr id="365" name="object 365"/>
          <p:cNvSpPr/>
          <p:nvPr/>
        </p:nvSpPr>
        <p:spPr>
          <a:xfrm>
            <a:off x="9702781" y="2645384"/>
            <a:ext cx="365275" cy="357938"/>
          </a:xfrm>
          <a:custGeom>
            <a:avLst/>
            <a:gdLst/>
            <a:ahLst/>
            <a:cxnLst/>
            <a:rect l="l" t="t" r="r" b="b"/>
            <a:pathLst>
              <a:path w="413978" h="405663">
                <a:moveTo>
                  <a:pt x="49399" y="405663"/>
                </a:moveTo>
                <a:lnTo>
                  <a:pt x="413978" y="0"/>
                </a:lnTo>
                <a:lnTo>
                  <a:pt x="356997" y="0"/>
                </a:lnTo>
                <a:lnTo>
                  <a:pt x="0" y="397227"/>
                </a:lnTo>
                <a:lnTo>
                  <a:pt x="0" y="405663"/>
                </a:lnTo>
                <a:lnTo>
                  <a:pt x="49399" y="405663"/>
                </a:lnTo>
                <a:close/>
              </a:path>
            </a:pathLst>
          </a:custGeom>
          <a:solidFill>
            <a:srgbClr val="FFFFFF">
              <a:alpha val="35000"/>
            </a:srgbClr>
          </a:solidFill>
        </p:spPr>
        <p:txBody>
          <a:bodyPr wrap="square" lIns="0" tIns="0" rIns="0" bIns="0" rtlCol="0">
            <a:noAutofit/>
          </a:bodyPr>
          <a:lstStyle/>
          <a:p>
            <a:endParaRPr sz="1588" dirty="0"/>
          </a:p>
        </p:txBody>
      </p:sp>
      <p:sp>
        <p:nvSpPr>
          <p:cNvPr id="366" name="object 366"/>
          <p:cNvSpPr/>
          <p:nvPr/>
        </p:nvSpPr>
        <p:spPr>
          <a:xfrm>
            <a:off x="9679215" y="3409794"/>
            <a:ext cx="623643" cy="28003"/>
          </a:xfrm>
          <a:custGeom>
            <a:avLst/>
            <a:gdLst/>
            <a:ahLst/>
            <a:cxnLst/>
            <a:rect l="l" t="t" r="r" b="b"/>
            <a:pathLst>
              <a:path w="706795" h="31737">
                <a:moveTo>
                  <a:pt x="692972" y="18896"/>
                </a:moveTo>
                <a:lnTo>
                  <a:pt x="706795" y="0"/>
                </a:lnTo>
                <a:lnTo>
                  <a:pt x="0" y="0"/>
                </a:lnTo>
                <a:lnTo>
                  <a:pt x="0" y="31737"/>
                </a:lnTo>
                <a:lnTo>
                  <a:pt x="682093" y="31737"/>
                </a:lnTo>
                <a:lnTo>
                  <a:pt x="692972" y="18896"/>
                </a:lnTo>
                <a:close/>
              </a:path>
            </a:pathLst>
          </a:custGeom>
          <a:solidFill>
            <a:srgbClr val="4D4D4D"/>
          </a:solidFill>
        </p:spPr>
        <p:txBody>
          <a:bodyPr wrap="square" lIns="0" tIns="0" rIns="0" bIns="0" rtlCol="0">
            <a:noAutofit/>
          </a:bodyPr>
          <a:lstStyle/>
          <a:p>
            <a:endParaRPr sz="1588" dirty="0"/>
          </a:p>
        </p:txBody>
      </p:sp>
      <p:sp>
        <p:nvSpPr>
          <p:cNvPr id="367" name="object 367"/>
          <p:cNvSpPr/>
          <p:nvPr/>
        </p:nvSpPr>
        <p:spPr>
          <a:xfrm>
            <a:off x="9678879" y="3416460"/>
            <a:ext cx="772062" cy="0"/>
          </a:xfrm>
          <a:custGeom>
            <a:avLst/>
            <a:gdLst/>
            <a:ahLst/>
            <a:cxnLst/>
            <a:rect l="l" t="t" r="r" b="b"/>
            <a:pathLst>
              <a:path w="875004">
                <a:moveTo>
                  <a:pt x="0" y="0"/>
                </a:moveTo>
                <a:lnTo>
                  <a:pt x="875004" y="0"/>
                </a:lnTo>
              </a:path>
            </a:pathLst>
          </a:custGeom>
          <a:ln w="16382">
            <a:solidFill>
              <a:srgbClr val="000000"/>
            </a:solidFill>
          </a:ln>
        </p:spPr>
        <p:txBody>
          <a:bodyPr wrap="square" lIns="0" tIns="0" rIns="0" bIns="0" rtlCol="0">
            <a:noAutofit/>
          </a:bodyPr>
          <a:lstStyle/>
          <a:p>
            <a:endParaRPr sz="1588" dirty="0"/>
          </a:p>
        </p:txBody>
      </p:sp>
      <p:sp>
        <p:nvSpPr>
          <p:cNvPr id="368" name="object 368"/>
          <p:cNvSpPr/>
          <p:nvPr/>
        </p:nvSpPr>
        <p:spPr>
          <a:xfrm>
            <a:off x="9650562" y="3402677"/>
            <a:ext cx="829391" cy="0"/>
          </a:xfrm>
          <a:custGeom>
            <a:avLst/>
            <a:gdLst/>
            <a:ahLst/>
            <a:cxnLst/>
            <a:rect l="l" t="t" r="r" b="b"/>
            <a:pathLst>
              <a:path w="939977">
                <a:moveTo>
                  <a:pt x="0" y="0"/>
                </a:moveTo>
                <a:lnTo>
                  <a:pt x="939977" y="0"/>
                </a:lnTo>
              </a:path>
            </a:pathLst>
          </a:custGeom>
          <a:ln w="31495">
            <a:solidFill>
              <a:srgbClr val="C59C6C"/>
            </a:solidFill>
          </a:ln>
        </p:spPr>
        <p:txBody>
          <a:bodyPr wrap="square" lIns="0" tIns="0" rIns="0" bIns="0" rtlCol="0">
            <a:noAutofit/>
          </a:bodyPr>
          <a:lstStyle/>
          <a:p>
            <a:endParaRPr sz="1588" dirty="0"/>
          </a:p>
        </p:txBody>
      </p:sp>
      <p:sp>
        <p:nvSpPr>
          <p:cNvPr id="369" name="object 369"/>
          <p:cNvSpPr/>
          <p:nvPr/>
        </p:nvSpPr>
        <p:spPr>
          <a:xfrm>
            <a:off x="10378843" y="3496190"/>
            <a:ext cx="154685" cy="28597"/>
          </a:xfrm>
          <a:custGeom>
            <a:avLst/>
            <a:gdLst/>
            <a:ahLst/>
            <a:cxnLst/>
            <a:rect l="l" t="t" r="r" b="b"/>
            <a:pathLst>
              <a:path w="175310" h="32410">
                <a:moveTo>
                  <a:pt x="0" y="32410"/>
                </a:moveTo>
                <a:lnTo>
                  <a:pt x="175310" y="32410"/>
                </a:lnTo>
                <a:lnTo>
                  <a:pt x="175310" y="0"/>
                </a:lnTo>
                <a:lnTo>
                  <a:pt x="0" y="0"/>
                </a:lnTo>
                <a:lnTo>
                  <a:pt x="0" y="32410"/>
                </a:lnTo>
                <a:close/>
              </a:path>
            </a:pathLst>
          </a:custGeom>
          <a:solidFill>
            <a:srgbClr val="4D4D4D"/>
          </a:solidFill>
        </p:spPr>
        <p:txBody>
          <a:bodyPr wrap="square" lIns="0" tIns="0" rIns="0" bIns="0" rtlCol="0">
            <a:noAutofit/>
          </a:bodyPr>
          <a:lstStyle/>
          <a:p>
            <a:endParaRPr sz="1588" dirty="0"/>
          </a:p>
        </p:txBody>
      </p:sp>
      <p:sp>
        <p:nvSpPr>
          <p:cNvPr id="370" name="object 370"/>
          <p:cNvSpPr/>
          <p:nvPr/>
        </p:nvSpPr>
        <p:spPr>
          <a:xfrm>
            <a:off x="10375549" y="3466371"/>
            <a:ext cx="157980" cy="40576"/>
          </a:xfrm>
          <a:custGeom>
            <a:avLst/>
            <a:gdLst/>
            <a:ahLst/>
            <a:cxnLst/>
            <a:rect l="l" t="t" r="r" b="b"/>
            <a:pathLst>
              <a:path w="179044" h="45986">
                <a:moveTo>
                  <a:pt x="0" y="45986"/>
                </a:moveTo>
                <a:lnTo>
                  <a:pt x="179044" y="45986"/>
                </a:lnTo>
                <a:lnTo>
                  <a:pt x="179044" y="0"/>
                </a:lnTo>
                <a:lnTo>
                  <a:pt x="0" y="0"/>
                </a:lnTo>
                <a:lnTo>
                  <a:pt x="0" y="45986"/>
                </a:lnTo>
                <a:close/>
              </a:path>
            </a:pathLst>
          </a:custGeom>
          <a:solidFill>
            <a:srgbClr val="B3B3B3"/>
          </a:solidFill>
        </p:spPr>
        <p:txBody>
          <a:bodyPr wrap="square" lIns="0" tIns="0" rIns="0" bIns="0" rtlCol="0">
            <a:noAutofit/>
          </a:bodyPr>
          <a:lstStyle/>
          <a:p>
            <a:endParaRPr sz="1588" dirty="0"/>
          </a:p>
        </p:txBody>
      </p:sp>
      <p:sp>
        <p:nvSpPr>
          <p:cNvPr id="371" name="object 371"/>
          <p:cNvSpPr/>
          <p:nvPr/>
        </p:nvSpPr>
        <p:spPr>
          <a:xfrm>
            <a:off x="10375549" y="3532676"/>
            <a:ext cx="157980" cy="0"/>
          </a:xfrm>
          <a:custGeom>
            <a:avLst/>
            <a:gdLst/>
            <a:ahLst/>
            <a:cxnLst/>
            <a:rect l="l" t="t" r="r" b="b"/>
            <a:pathLst>
              <a:path w="179044">
                <a:moveTo>
                  <a:pt x="0" y="0"/>
                </a:moveTo>
                <a:lnTo>
                  <a:pt x="179044" y="0"/>
                </a:lnTo>
              </a:path>
            </a:pathLst>
          </a:custGeom>
          <a:ln w="45973">
            <a:solidFill>
              <a:srgbClr val="9DA1A4"/>
            </a:solidFill>
          </a:ln>
        </p:spPr>
        <p:txBody>
          <a:bodyPr wrap="square" lIns="0" tIns="0" rIns="0" bIns="0" rtlCol="0">
            <a:noAutofit/>
          </a:bodyPr>
          <a:lstStyle/>
          <a:p>
            <a:endParaRPr sz="1588" dirty="0"/>
          </a:p>
        </p:txBody>
      </p:sp>
      <p:sp>
        <p:nvSpPr>
          <p:cNvPr id="372" name="object 372"/>
          <p:cNvSpPr/>
          <p:nvPr/>
        </p:nvSpPr>
        <p:spPr>
          <a:xfrm>
            <a:off x="10372265" y="3510982"/>
            <a:ext cx="80312" cy="42683"/>
          </a:xfrm>
          <a:custGeom>
            <a:avLst/>
            <a:gdLst/>
            <a:ahLst/>
            <a:cxnLst/>
            <a:rect l="l" t="t" r="r" b="b"/>
            <a:pathLst>
              <a:path w="91020" h="48374">
                <a:moveTo>
                  <a:pt x="0" y="48374"/>
                </a:moveTo>
                <a:lnTo>
                  <a:pt x="91020" y="48374"/>
                </a:lnTo>
                <a:lnTo>
                  <a:pt x="91020" y="0"/>
                </a:lnTo>
                <a:lnTo>
                  <a:pt x="0" y="0"/>
                </a:lnTo>
                <a:lnTo>
                  <a:pt x="0" y="48374"/>
                </a:lnTo>
                <a:close/>
              </a:path>
            </a:pathLst>
          </a:custGeom>
          <a:solidFill>
            <a:srgbClr val="333333"/>
          </a:solidFill>
        </p:spPr>
        <p:txBody>
          <a:bodyPr wrap="square" lIns="0" tIns="0" rIns="0" bIns="0" rtlCol="0">
            <a:noAutofit/>
          </a:bodyPr>
          <a:lstStyle/>
          <a:p>
            <a:endParaRPr sz="1588" dirty="0"/>
          </a:p>
        </p:txBody>
      </p:sp>
      <p:sp>
        <p:nvSpPr>
          <p:cNvPr id="373" name="object 373"/>
          <p:cNvSpPr/>
          <p:nvPr/>
        </p:nvSpPr>
        <p:spPr>
          <a:xfrm>
            <a:off x="10372265" y="3464488"/>
            <a:ext cx="80312" cy="42683"/>
          </a:xfrm>
          <a:custGeom>
            <a:avLst/>
            <a:gdLst/>
            <a:ahLst/>
            <a:cxnLst/>
            <a:rect l="l" t="t" r="r" b="b"/>
            <a:pathLst>
              <a:path w="91020" h="48374">
                <a:moveTo>
                  <a:pt x="0" y="48374"/>
                </a:moveTo>
                <a:lnTo>
                  <a:pt x="91020" y="48374"/>
                </a:lnTo>
                <a:lnTo>
                  <a:pt x="91020" y="0"/>
                </a:lnTo>
                <a:lnTo>
                  <a:pt x="0" y="0"/>
                </a:lnTo>
                <a:lnTo>
                  <a:pt x="0" y="48374"/>
                </a:lnTo>
                <a:close/>
              </a:path>
            </a:pathLst>
          </a:custGeom>
          <a:solidFill>
            <a:srgbClr val="333333"/>
          </a:solidFill>
        </p:spPr>
        <p:txBody>
          <a:bodyPr wrap="square" lIns="0" tIns="0" rIns="0" bIns="0" rtlCol="0">
            <a:noAutofit/>
          </a:bodyPr>
          <a:lstStyle/>
          <a:p>
            <a:endParaRPr sz="1588" dirty="0"/>
          </a:p>
        </p:txBody>
      </p:sp>
      <p:sp>
        <p:nvSpPr>
          <p:cNvPr id="374" name="object 374"/>
          <p:cNvSpPr/>
          <p:nvPr/>
        </p:nvSpPr>
        <p:spPr>
          <a:xfrm>
            <a:off x="9426959" y="3548696"/>
            <a:ext cx="490728" cy="0"/>
          </a:xfrm>
          <a:custGeom>
            <a:avLst/>
            <a:gdLst/>
            <a:ahLst/>
            <a:cxnLst/>
            <a:rect l="l" t="t" r="r" b="b"/>
            <a:pathLst>
              <a:path w="556158">
                <a:moveTo>
                  <a:pt x="0" y="0"/>
                </a:moveTo>
                <a:lnTo>
                  <a:pt x="556158" y="0"/>
                </a:lnTo>
              </a:path>
            </a:pathLst>
          </a:custGeom>
          <a:ln w="15735">
            <a:solidFill>
              <a:srgbClr val="333333"/>
            </a:solidFill>
          </a:ln>
        </p:spPr>
        <p:txBody>
          <a:bodyPr wrap="square" lIns="0" tIns="0" rIns="0" bIns="0" rtlCol="0">
            <a:noAutofit/>
          </a:bodyPr>
          <a:lstStyle/>
          <a:p>
            <a:endParaRPr sz="1588" dirty="0"/>
          </a:p>
        </p:txBody>
      </p:sp>
      <p:sp>
        <p:nvSpPr>
          <p:cNvPr id="375" name="object 375"/>
          <p:cNvSpPr/>
          <p:nvPr/>
        </p:nvSpPr>
        <p:spPr>
          <a:xfrm>
            <a:off x="9510435" y="3402722"/>
            <a:ext cx="371385" cy="30524"/>
          </a:xfrm>
          <a:custGeom>
            <a:avLst/>
            <a:gdLst/>
            <a:ahLst/>
            <a:cxnLst/>
            <a:rect l="l" t="t" r="r" b="b"/>
            <a:pathLst>
              <a:path w="420903" h="34594">
                <a:moveTo>
                  <a:pt x="685" y="0"/>
                </a:moveTo>
                <a:lnTo>
                  <a:pt x="0" y="21069"/>
                </a:lnTo>
                <a:lnTo>
                  <a:pt x="409841" y="34404"/>
                </a:lnTo>
                <a:lnTo>
                  <a:pt x="415658" y="34594"/>
                </a:lnTo>
                <a:lnTo>
                  <a:pt x="420522" y="30035"/>
                </a:lnTo>
                <a:lnTo>
                  <a:pt x="420712" y="24218"/>
                </a:lnTo>
                <a:lnTo>
                  <a:pt x="420903" y="18402"/>
                </a:lnTo>
                <a:lnTo>
                  <a:pt x="416344" y="13538"/>
                </a:lnTo>
                <a:lnTo>
                  <a:pt x="410527" y="13347"/>
                </a:lnTo>
                <a:lnTo>
                  <a:pt x="685" y="0"/>
                </a:lnTo>
                <a:close/>
              </a:path>
            </a:pathLst>
          </a:custGeom>
          <a:solidFill>
            <a:srgbClr val="B3B3B3"/>
          </a:solidFill>
        </p:spPr>
        <p:txBody>
          <a:bodyPr wrap="square" lIns="0" tIns="0" rIns="0" bIns="0" rtlCol="0">
            <a:noAutofit/>
          </a:bodyPr>
          <a:lstStyle/>
          <a:p>
            <a:endParaRPr sz="1588" dirty="0"/>
          </a:p>
        </p:txBody>
      </p:sp>
      <p:sp>
        <p:nvSpPr>
          <p:cNvPr id="376" name="object 376"/>
          <p:cNvSpPr/>
          <p:nvPr/>
        </p:nvSpPr>
        <p:spPr>
          <a:xfrm>
            <a:off x="9522600" y="3382636"/>
            <a:ext cx="34850" cy="34850"/>
          </a:xfrm>
          <a:custGeom>
            <a:avLst/>
            <a:gdLst/>
            <a:ahLst/>
            <a:cxnLst/>
            <a:rect l="l" t="t" r="r" b="b"/>
            <a:pathLst>
              <a:path w="39497" h="39497">
                <a:moveTo>
                  <a:pt x="0" y="23596"/>
                </a:moveTo>
                <a:lnTo>
                  <a:pt x="1937" y="29122"/>
                </a:lnTo>
                <a:lnTo>
                  <a:pt x="10927" y="37832"/>
                </a:lnTo>
                <a:lnTo>
                  <a:pt x="23596" y="39497"/>
                </a:lnTo>
                <a:lnTo>
                  <a:pt x="29130" y="37549"/>
                </a:lnTo>
                <a:lnTo>
                  <a:pt x="37834" y="28554"/>
                </a:lnTo>
                <a:lnTo>
                  <a:pt x="39497" y="15887"/>
                </a:lnTo>
                <a:lnTo>
                  <a:pt x="37554" y="10359"/>
                </a:lnTo>
                <a:lnTo>
                  <a:pt x="28561" y="1656"/>
                </a:lnTo>
                <a:lnTo>
                  <a:pt x="15900" y="0"/>
                </a:lnTo>
                <a:lnTo>
                  <a:pt x="10374" y="1937"/>
                </a:lnTo>
                <a:lnTo>
                  <a:pt x="1664" y="10927"/>
                </a:lnTo>
                <a:lnTo>
                  <a:pt x="0" y="23596"/>
                </a:lnTo>
                <a:close/>
              </a:path>
            </a:pathLst>
          </a:custGeom>
          <a:solidFill>
            <a:srgbClr val="B3B3B3"/>
          </a:solidFill>
        </p:spPr>
        <p:txBody>
          <a:bodyPr wrap="square" lIns="0" tIns="0" rIns="0" bIns="0" rtlCol="0">
            <a:noAutofit/>
          </a:bodyPr>
          <a:lstStyle/>
          <a:p>
            <a:endParaRPr sz="1588" dirty="0"/>
          </a:p>
        </p:txBody>
      </p:sp>
      <p:sp>
        <p:nvSpPr>
          <p:cNvPr id="377" name="object 377"/>
          <p:cNvSpPr/>
          <p:nvPr/>
        </p:nvSpPr>
        <p:spPr>
          <a:xfrm>
            <a:off x="9534100" y="3390327"/>
            <a:ext cx="12404" cy="12404"/>
          </a:xfrm>
          <a:custGeom>
            <a:avLst/>
            <a:gdLst/>
            <a:ahLst/>
            <a:cxnLst/>
            <a:rect l="l" t="t" r="r" b="b"/>
            <a:pathLst>
              <a:path w="14058" h="14058">
                <a:moveTo>
                  <a:pt x="685" y="8267"/>
                </a:moveTo>
                <a:lnTo>
                  <a:pt x="1371" y="11772"/>
                </a:lnTo>
                <a:lnTo>
                  <a:pt x="4762" y="14058"/>
                </a:lnTo>
                <a:lnTo>
                  <a:pt x="8267" y="13373"/>
                </a:lnTo>
                <a:lnTo>
                  <a:pt x="11772" y="12700"/>
                </a:lnTo>
                <a:lnTo>
                  <a:pt x="14058" y="9296"/>
                </a:lnTo>
                <a:lnTo>
                  <a:pt x="13385" y="5791"/>
                </a:lnTo>
                <a:lnTo>
                  <a:pt x="12699" y="2286"/>
                </a:lnTo>
                <a:lnTo>
                  <a:pt x="9296" y="0"/>
                </a:lnTo>
                <a:lnTo>
                  <a:pt x="5791" y="685"/>
                </a:lnTo>
                <a:lnTo>
                  <a:pt x="2285" y="1358"/>
                </a:lnTo>
                <a:lnTo>
                  <a:pt x="0" y="4762"/>
                </a:lnTo>
                <a:lnTo>
                  <a:pt x="685" y="8267"/>
                </a:lnTo>
                <a:close/>
              </a:path>
            </a:pathLst>
          </a:custGeom>
          <a:solidFill>
            <a:srgbClr val="4D4D4D"/>
          </a:solidFill>
        </p:spPr>
        <p:txBody>
          <a:bodyPr wrap="square" lIns="0" tIns="0" rIns="0" bIns="0" rtlCol="0">
            <a:noAutofit/>
          </a:bodyPr>
          <a:lstStyle/>
          <a:p>
            <a:endParaRPr sz="1588" dirty="0"/>
          </a:p>
        </p:txBody>
      </p:sp>
      <p:sp>
        <p:nvSpPr>
          <p:cNvPr id="378" name="object 378"/>
          <p:cNvSpPr/>
          <p:nvPr/>
        </p:nvSpPr>
        <p:spPr>
          <a:xfrm>
            <a:off x="9519992" y="3337383"/>
            <a:ext cx="21885" cy="55615"/>
          </a:xfrm>
          <a:custGeom>
            <a:avLst/>
            <a:gdLst/>
            <a:ahLst/>
            <a:cxnLst/>
            <a:rect l="l" t="t" r="r" b="b"/>
            <a:pathLst>
              <a:path w="24803" h="63030">
                <a:moveTo>
                  <a:pt x="2590" y="0"/>
                </a:moveTo>
                <a:lnTo>
                  <a:pt x="520" y="647"/>
                </a:lnTo>
                <a:lnTo>
                  <a:pt x="0" y="4953"/>
                </a:lnTo>
                <a:lnTo>
                  <a:pt x="17259" y="59791"/>
                </a:lnTo>
                <a:lnTo>
                  <a:pt x="20142" y="63030"/>
                </a:lnTo>
                <a:lnTo>
                  <a:pt x="24295" y="61722"/>
                </a:lnTo>
                <a:lnTo>
                  <a:pt x="24803" y="57416"/>
                </a:lnTo>
                <a:lnTo>
                  <a:pt x="7543" y="2590"/>
                </a:lnTo>
                <a:lnTo>
                  <a:pt x="6896" y="508"/>
                </a:lnTo>
                <a:lnTo>
                  <a:pt x="2590" y="0"/>
                </a:lnTo>
                <a:close/>
              </a:path>
            </a:pathLst>
          </a:custGeom>
          <a:solidFill>
            <a:srgbClr val="93999B"/>
          </a:solidFill>
        </p:spPr>
        <p:txBody>
          <a:bodyPr wrap="square" lIns="0" tIns="0" rIns="0" bIns="0" rtlCol="0">
            <a:noAutofit/>
          </a:bodyPr>
          <a:lstStyle/>
          <a:p>
            <a:endParaRPr sz="1588" dirty="0"/>
          </a:p>
        </p:txBody>
      </p:sp>
      <p:sp>
        <p:nvSpPr>
          <p:cNvPr id="379" name="object 379"/>
          <p:cNvSpPr/>
          <p:nvPr/>
        </p:nvSpPr>
        <p:spPr>
          <a:xfrm>
            <a:off x="9487287" y="2997174"/>
            <a:ext cx="52505" cy="352156"/>
          </a:xfrm>
          <a:custGeom>
            <a:avLst/>
            <a:gdLst/>
            <a:ahLst/>
            <a:cxnLst/>
            <a:rect l="l" t="t" r="r" b="b"/>
            <a:pathLst>
              <a:path w="59506" h="399110">
                <a:moveTo>
                  <a:pt x="8547" y="310832"/>
                </a:moveTo>
                <a:lnTo>
                  <a:pt x="12118" y="326164"/>
                </a:lnTo>
                <a:lnTo>
                  <a:pt x="16154" y="342516"/>
                </a:lnTo>
                <a:lnTo>
                  <a:pt x="20303" y="358729"/>
                </a:lnTo>
                <a:lnTo>
                  <a:pt x="24217" y="373642"/>
                </a:lnTo>
                <a:lnTo>
                  <a:pt x="27546" y="386095"/>
                </a:lnTo>
                <a:lnTo>
                  <a:pt x="29941" y="394927"/>
                </a:lnTo>
                <a:lnTo>
                  <a:pt x="31053" y="398979"/>
                </a:lnTo>
                <a:lnTo>
                  <a:pt x="31089" y="399110"/>
                </a:lnTo>
                <a:lnTo>
                  <a:pt x="53251" y="392988"/>
                </a:lnTo>
                <a:lnTo>
                  <a:pt x="52387" y="389845"/>
                </a:lnTo>
                <a:lnTo>
                  <a:pt x="50165" y="381662"/>
                </a:lnTo>
                <a:lnTo>
                  <a:pt x="46944" y="369638"/>
                </a:lnTo>
                <a:lnTo>
                  <a:pt x="43084" y="354967"/>
                </a:lnTo>
                <a:lnTo>
                  <a:pt x="38943" y="338845"/>
                </a:lnTo>
                <a:lnTo>
                  <a:pt x="34882" y="322469"/>
                </a:lnTo>
                <a:lnTo>
                  <a:pt x="31258" y="307035"/>
                </a:lnTo>
                <a:lnTo>
                  <a:pt x="28592" y="294802"/>
                </a:lnTo>
                <a:lnTo>
                  <a:pt x="26730" y="284447"/>
                </a:lnTo>
                <a:lnTo>
                  <a:pt x="25700" y="274368"/>
                </a:lnTo>
                <a:lnTo>
                  <a:pt x="25798" y="264171"/>
                </a:lnTo>
                <a:lnTo>
                  <a:pt x="27321" y="253462"/>
                </a:lnTo>
                <a:lnTo>
                  <a:pt x="30568" y="241847"/>
                </a:lnTo>
                <a:lnTo>
                  <a:pt x="35833" y="228931"/>
                </a:lnTo>
                <a:lnTo>
                  <a:pt x="43416" y="214320"/>
                </a:lnTo>
                <a:lnTo>
                  <a:pt x="48780" y="205257"/>
                </a:lnTo>
                <a:lnTo>
                  <a:pt x="53405" y="195915"/>
                </a:lnTo>
                <a:lnTo>
                  <a:pt x="56652" y="185408"/>
                </a:lnTo>
                <a:lnTo>
                  <a:pt x="58645" y="173911"/>
                </a:lnTo>
                <a:lnTo>
                  <a:pt x="59506" y="161600"/>
                </a:lnTo>
                <a:lnTo>
                  <a:pt x="59356" y="148650"/>
                </a:lnTo>
                <a:lnTo>
                  <a:pt x="58318" y="135236"/>
                </a:lnTo>
                <a:lnTo>
                  <a:pt x="56514" y="121534"/>
                </a:lnTo>
                <a:lnTo>
                  <a:pt x="54067" y="107719"/>
                </a:lnTo>
                <a:lnTo>
                  <a:pt x="51098" y="93966"/>
                </a:lnTo>
                <a:lnTo>
                  <a:pt x="47730" y="80451"/>
                </a:lnTo>
                <a:lnTo>
                  <a:pt x="44084" y="67350"/>
                </a:lnTo>
                <a:lnTo>
                  <a:pt x="40283" y="54837"/>
                </a:lnTo>
                <a:lnTo>
                  <a:pt x="36450" y="43087"/>
                </a:lnTo>
                <a:lnTo>
                  <a:pt x="32706" y="32278"/>
                </a:lnTo>
                <a:lnTo>
                  <a:pt x="29173" y="22582"/>
                </a:lnTo>
                <a:lnTo>
                  <a:pt x="25974" y="14177"/>
                </a:lnTo>
                <a:lnTo>
                  <a:pt x="23190" y="7137"/>
                </a:lnTo>
                <a:lnTo>
                  <a:pt x="15697" y="0"/>
                </a:lnTo>
                <a:lnTo>
                  <a:pt x="10883" y="2044"/>
                </a:lnTo>
                <a:lnTo>
                  <a:pt x="6883" y="3759"/>
                </a:lnTo>
                <a:lnTo>
                  <a:pt x="2235" y="5753"/>
                </a:lnTo>
                <a:lnTo>
                  <a:pt x="0" y="11074"/>
                </a:lnTo>
                <a:lnTo>
                  <a:pt x="1879" y="15748"/>
                </a:lnTo>
                <a:lnTo>
                  <a:pt x="5572" y="25216"/>
                </a:lnTo>
                <a:lnTo>
                  <a:pt x="9515" y="35893"/>
                </a:lnTo>
                <a:lnTo>
                  <a:pt x="13588" y="47577"/>
                </a:lnTo>
                <a:lnTo>
                  <a:pt x="17673" y="60067"/>
                </a:lnTo>
                <a:lnTo>
                  <a:pt x="21651" y="73159"/>
                </a:lnTo>
                <a:lnTo>
                  <a:pt x="25404" y="86652"/>
                </a:lnTo>
                <a:lnTo>
                  <a:pt x="28813" y="100343"/>
                </a:lnTo>
                <a:lnTo>
                  <a:pt x="31759" y="114031"/>
                </a:lnTo>
                <a:lnTo>
                  <a:pt x="34123" y="127514"/>
                </a:lnTo>
                <a:lnTo>
                  <a:pt x="35788" y="140588"/>
                </a:lnTo>
                <a:lnTo>
                  <a:pt x="36634" y="153053"/>
                </a:lnTo>
                <a:lnTo>
                  <a:pt x="36543" y="164706"/>
                </a:lnTo>
                <a:lnTo>
                  <a:pt x="35396" y="175344"/>
                </a:lnTo>
                <a:lnTo>
                  <a:pt x="33074" y="184767"/>
                </a:lnTo>
                <a:lnTo>
                  <a:pt x="29459" y="192771"/>
                </a:lnTo>
                <a:lnTo>
                  <a:pt x="29197" y="193205"/>
                </a:lnTo>
                <a:lnTo>
                  <a:pt x="20047" y="209115"/>
                </a:lnTo>
                <a:lnTo>
                  <a:pt x="13077" y="223464"/>
                </a:lnTo>
                <a:lnTo>
                  <a:pt x="8060" y="236489"/>
                </a:lnTo>
                <a:lnTo>
                  <a:pt x="4768" y="248431"/>
                </a:lnTo>
                <a:lnTo>
                  <a:pt x="2975" y="259528"/>
                </a:lnTo>
                <a:lnTo>
                  <a:pt x="2452" y="270021"/>
                </a:lnTo>
                <a:lnTo>
                  <a:pt x="2973" y="280149"/>
                </a:lnTo>
                <a:lnTo>
                  <a:pt x="4311" y="290151"/>
                </a:lnTo>
                <a:lnTo>
                  <a:pt x="6237" y="300267"/>
                </a:lnTo>
                <a:lnTo>
                  <a:pt x="8547" y="310832"/>
                </a:lnTo>
                <a:close/>
              </a:path>
            </a:pathLst>
          </a:custGeom>
          <a:solidFill>
            <a:srgbClr val="93999B"/>
          </a:solidFill>
        </p:spPr>
        <p:txBody>
          <a:bodyPr wrap="square" lIns="0" tIns="0" rIns="0" bIns="0" rtlCol="0">
            <a:noAutofit/>
          </a:bodyPr>
          <a:lstStyle/>
          <a:p>
            <a:endParaRPr sz="1588" dirty="0"/>
          </a:p>
        </p:txBody>
      </p:sp>
      <p:sp>
        <p:nvSpPr>
          <p:cNvPr id="380" name="object 380"/>
          <p:cNvSpPr/>
          <p:nvPr/>
        </p:nvSpPr>
        <p:spPr>
          <a:xfrm>
            <a:off x="9483736" y="2989706"/>
            <a:ext cx="52163" cy="103105"/>
          </a:xfrm>
          <a:custGeom>
            <a:avLst/>
            <a:gdLst/>
            <a:ahLst/>
            <a:cxnLst/>
            <a:rect l="l" t="t" r="r" b="b"/>
            <a:pathLst>
              <a:path w="59118" h="116852">
                <a:moveTo>
                  <a:pt x="2158" y="18618"/>
                </a:moveTo>
                <a:lnTo>
                  <a:pt x="6159" y="29021"/>
                </a:lnTo>
                <a:lnTo>
                  <a:pt x="10021" y="39597"/>
                </a:lnTo>
                <a:lnTo>
                  <a:pt x="14005" y="51082"/>
                </a:lnTo>
                <a:lnTo>
                  <a:pt x="18024" y="63324"/>
                </a:lnTo>
                <a:lnTo>
                  <a:pt x="21990" y="76173"/>
                </a:lnTo>
                <a:lnTo>
                  <a:pt x="25815" y="89478"/>
                </a:lnTo>
                <a:lnTo>
                  <a:pt x="29411" y="103088"/>
                </a:lnTo>
                <a:lnTo>
                  <a:pt x="32689" y="116852"/>
                </a:lnTo>
                <a:lnTo>
                  <a:pt x="59118" y="109296"/>
                </a:lnTo>
                <a:lnTo>
                  <a:pt x="57929" y="104120"/>
                </a:lnTo>
                <a:lnTo>
                  <a:pt x="54180" y="89111"/>
                </a:lnTo>
                <a:lnTo>
                  <a:pt x="50161" y="74604"/>
                </a:lnTo>
                <a:lnTo>
                  <a:pt x="45997" y="60782"/>
                </a:lnTo>
                <a:lnTo>
                  <a:pt x="41815" y="47824"/>
                </a:lnTo>
                <a:lnTo>
                  <a:pt x="37741" y="35910"/>
                </a:lnTo>
                <a:lnTo>
                  <a:pt x="33899" y="25222"/>
                </a:lnTo>
                <a:lnTo>
                  <a:pt x="30417" y="15939"/>
                </a:lnTo>
                <a:lnTo>
                  <a:pt x="27419" y="8242"/>
                </a:lnTo>
                <a:lnTo>
                  <a:pt x="25184" y="2603"/>
                </a:lnTo>
                <a:lnTo>
                  <a:pt x="18668" y="0"/>
                </a:lnTo>
                <a:lnTo>
                  <a:pt x="12966" y="2476"/>
                </a:lnTo>
                <a:lnTo>
                  <a:pt x="8216" y="4533"/>
                </a:lnTo>
                <a:lnTo>
                  <a:pt x="2717" y="6921"/>
                </a:lnTo>
                <a:lnTo>
                  <a:pt x="0" y="13157"/>
                </a:lnTo>
                <a:lnTo>
                  <a:pt x="2158" y="18618"/>
                </a:lnTo>
                <a:close/>
              </a:path>
            </a:pathLst>
          </a:custGeom>
          <a:solidFill>
            <a:srgbClr val="4D4D4D"/>
          </a:solidFill>
        </p:spPr>
        <p:txBody>
          <a:bodyPr wrap="square" lIns="0" tIns="0" rIns="0" bIns="0" rtlCol="0">
            <a:noAutofit/>
          </a:bodyPr>
          <a:lstStyle/>
          <a:p>
            <a:endParaRPr sz="1588" dirty="0"/>
          </a:p>
        </p:txBody>
      </p:sp>
      <p:sp>
        <p:nvSpPr>
          <p:cNvPr id="381" name="object 381"/>
          <p:cNvSpPr/>
          <p:nvPr/>
        </p:nvSpPr>
        <p:spPr>
          <a:xfrm>
            <a:off x="9501732" y="3300346"/>
            <a:ext cx="34301" cy="51401"/>
          </a:xfrm>
          <a:custGeom>
            <a:avLst/>
            <a:gdLst/>
            <a:ahLst/>
            <a:cxnLst/>
            <a:rect l="l" t="t" r="r" b="b"/>
            <a:pathLst>
              <a:path w="38874" h="58254">
                <a:moveTo>
                  <a:pt x="38874" y="50863"/>
                </a:moveTo>
                <a:lnTo>
                  <a:pt x="26276" y="0"/>
                </a:lnTo>
                <a:lnTo>
                  <a:pt x="0" y="6007"/>
                </a:lnTo>
                <a:lnTo>
                  <a:pt x="14389" y="58254"/>
                </a:lnTo>
                <a:lnTo>
                  <a:pt x="38874" y="50863"/>
                </a:lnTo>
                <a:close/>
              </a:path>
            </a:pathLst>
          </a:custGeom>
          <a:solidFill>
            <a:srgbClr val="4D4D4D"/>
          </a:solidFill>
        </p:spPr>
        <p:txBody>
          <a:bodyPr wrap="square" lIns="0" tIns="0" rIns="0" bIns="0" rtlCol="0">
            <a:noAutofit/>
          </a:bodyPr>
          <a:lstStyle/>
          <a:p>
            <a:endParaRPr sz="1588" dirty="0"/>
          </a:p>
        </p:txBody>
      </p:sp>
      <p:sp>
        <p:nvSpPr>
          <p:cNvPr id="382" name="object 382"/>
          <p:cNvSpPr/>
          <p:nvPr/>
        </p:nvSpPr>
        <p:spPr>
          <a:xfrm>
            <a:off x="9514041" y="3529348"/>
            <a:ext cx="240086" cy="0"/>
          </a:xfrm>
          <a:custGeom>
            <a:avLst/>
            <a:gdLst/>
            <a:ahLst/>
            <a:cxnLst/>
            <a:rect l="l" t="t" r="r" b="b"/>
            <a:pathLst>
              <a:path w="272097">
                <a:moveTo>
                  <a:pt x="0" y="0"/>
                </a:moveTo>
                <a:lnTo>
                  <a:pt x="272097" y="0"/>
                </a:lnTo>
              </a:path>
            </a:pathLst>
          </a:custGeom>
          <a:ln w="38633">
            <a:solidFill>
              <a:srgbClr val="B3B3B3"/>
            </a:solidFill>
          </a:ln>
        </p:spPr>
        <p:txBody>
          <a:bodyPr wrap="square" lIns="0" tIns="0" rIns="0" bIns="0" rtlCol="0">
            <a:noAutofit/>
          </a:bodyPr>
          <a:lstStyle/>
          <a:p>
            <a:endParaRPr sz="1588" dirty="0"/>
          </a:p>
        </p:txBody>
      </p:sp>
      <p:sp>
        <p:nvSpPr>
          <p:cNvPr id="383" name="object 383"/>
          <p:cNvSpPr/>
          <p:nvPr/>
        </p:nvSpPr>
        <p:spPr>
          <a:xfrm>
            <a:off x="9626470" y="3342202"/>
            <a:ext cx="303477" cy="209722"/>
          </a:xfrm>
          <a:custGeom>
            <a:avLst/>
            <a:gdLst/>
            <a:ahLst/>
            <a:cxnLst/>
            <a:rect l="l" t="t" r="r" b="b"/>
            <a:pathLst>
              <a:path w="343941" h="237685">
                <a:moveTo>
                  <a:pt x="0" y="116773"/>
                </a:moveTo>
                <a:lnTo>
                  <a:pt x="66103" y="237487"/>
                </a:lnTo>
                <a:lnTo>
                  <a:pt x="212788" y="237487"/>
                </a:lnTo>
                <a:lnTo>
                  <a:pt x="234567" y="237474"/>
                </a:lnTo>
                <a:lnTo>
                  <a:pt x="244424" y="237017"/>
                </a:lnTo>
                <a:lnTo>
                  <a:pt x="258234" y="234095"/>
                </a:lnTo>
                <a:lnTo>
                  <a:pt x="271365" y="229614"/>
                </a:lnTo>
                <a:lnTo>
                  <a:pt x="283743" y="223673"/>
                </a:lnTo>
                <a:lnTo>
                  <a:pt x="295261" y="216375"/>
                </a:lnTo>
                <a:lnTo>
                  <a:pt x="305816" y="207824"/>
                </a:lnTo>
                <a:lnTo>
                  <a:pt x="315304" y="198124"/>
                </a:lnTo>
                <a:lnTo>
                  <a:pt x="323618" y="187377"/>
                </a:lnTo>
                <a:lnTo>
                  <a:pt x="330655" y="175687"/>
                </a:lnTo>
                <a:lnTo>
                  <a:pt x="336311" y="163157"/>
                </a:lnTo>
                <a:lnTo>
                  <a:pt x="340480" y="149890"/>
                </a:lnTo>
                <a:lnTo>
                  <a:pt x="343058" y="135991"/>
                </a:lnTo>
                <a:lnTo>
                  <a:pt x="343941" y="121561"/>
                </a:lnTo>
                <a:lnTo>
                  <a:pt x="343806" y="115872"/>
                </a:lnTo>
                <a:lnTo>
                  <a:pt x="342297" y="101741"/>
                </a:lnTo>
                <a:lnTo>
                  <a:pt x="339194" y="88032"/>
                </a:lnTo>
                <a:lnTo>
                  <a:pt x="334595" y="74869"/>
                </a:lnTo>
                <a:lnTo>
                  <a:pt x="328596" y="62378"/>
                </a:lnTo>
                <a:lnTo>
                  <a:pt x="321298" y="50682"/>
                </a:lnTo>
                <a:lnTo>
                  <a:pt x="312797" y="39906"/>
                </a:lnTo>
                <a:lnTo>
                  <a:pt x="303192" y="30176"/>
                </a:lnTo>
                <a:lnTo>
                  <a:pt x="292581" y="21615"/>
                </a:lnTo>
                <a:lnTo>
                  <a:pt x="281061" y="14348"/>
                </a:lnTo>
                <a:lnTo>
                  <a:pt x="268732" y="8500"/>
                </a:lnTo>
                <a:lnTo>
                  <a:pt x="255691" y="4196"/>
                </a:lnTo>
                <a:lnTo>
                  <a:pt x="242036" y="1559"/>
                </a:lnTo>
                <a:lnTo>
                  <a:pt x="232689" y="479"/>
                </a:lnTo>
                <a:lnTo>
                  <a:pt x="227558" y="1102"/>
                </a:lnTo>
                <a:lnTo>
                  <a:pt x="222275" y="848"/>
                </a:lnTo>
                <a:lnTo>
                  <a:pt x="212997" y="408"/>
                </a:lnTo>
                <a:lnTo>
                  <a:pt x="204352" y="93"/>
                </a:lnTo>
                <a:lnTo>
                  <a:pt x="196369" y="0"/>
                </a:lnTo>
                <a:lnTo>
                  <a:pt x="188882" y="214"/>
                </a:lnTo>
                <a:lnTo>
                  <a:pt x="181723" y="825"/>
                </a:lnTo>
                <a:lnTo>
                  <a:pt x="174725" y="1919"/>
                </a:lnTo>
                <a:lnTo>
                  <a:pt x="167720" y="3582"/>
                </a:lnTo>
                <a:lnTo>
                  <a:pt x="160541" y="5904"/>
                </a:lnTo>
                <a:lnTo>
                  <a:pt x="153022" y="8969"/>
                </a:lnTo>
                <a:lnTo>
                  <a:pt x="144995" y="12867"/>
                </a:lnTo>
                <a:lnTo>
                  <a:pt x="136293" y="17683"/>
                </a:lnTo>
                <a:lnTo>
                  <a:pt x="126748" y="23506"/>
                </a:lnTo>
                <a:lnTo>
                  <a:pt x="116194" y="30422"/>
                </a:lnTo>
                <a:lnTo>
                  <a:pt x="104463" y="38518"/>
                </a:lnTo>
                <a:lnTo>
                  <a:pt x="91387" y="47883"/>
                </a:lnTo>
                <a:lnTo>
                  <a:pt x="76801" y="58602"/>
                </a:lnTo>
                <a:lnTo>
                  <a:pt x="60536" y="70764"/>
                </a:lnTo>
                <a:lnTo>
                  <a:pt x="42426" y="84455"/>
                </a:lnTo>
                <a:lnTo>
                  <a:pt x="22303" y="99762"/>
                </a:lnTo>
                <a:lnTo>
                  <a:pt x="0" y="116773"/>
                </a:lnTo>
                <a:close/>
              </a:path>
            </a:pathLst>
          </a:custGeom>
          <a:solidFill>
            <a:srgbClr val="4D4D4D"/>
          </a:solidFill>
        </p:spPr>
        <p:txBody>
          <a:bodyPr wrap="square" lIns="0" tIns="0" rIns="0" bIns="0" rtlCol="0">
            <a:noAutofit/>
          </a:bodyPr>
          <a:lstStyle/>
          <a:p>
            <a:endParaRPr sz="1588" dirty="0"/>
          </a:p>
        </p:txBody>
      </p:sp>
      <p:sp>
        <p:nvSpPr>
          <p:cNvPr id="384" name="object 384"/>
          <p:cNvSpPr/>
          <p:nvPr/>
        </p:nvSpPr>
        <p:spPr>
          <a:xfrm>
            <a:off x="9756442" y="3373590"/>
            <a:ext cx="136106" cy="136106"/>
          </a:xfrm>
          <a:custGeom>
            <a:avLst/>
            <a:gdLst/>
            <a:ahLst/>
            <a:cxnLst/>
            <a:rect l="l" t="t" r="r" b="b"/>
            <a:pathLst>
              <a:path w="154254" h="154254">
                <a:moveTo>
                  <a:pt x="0" y="77127"/>
                </a:moveTo>
                <a:lnTo>
                  <a:pt x="477" y="85761"/>
                </a:lnTo>
                <a:lnTo>
                  <a:pt x="3376" y="99767"/>
                </a:lnTo>
                <a:lnTo>
                  <a:pt x="8685" y="112719"/>
                </a:lnTo>
                <a:lnTo>
                  <a:pt x="16154" y="124365"/>
                </a:lnTo>
                <a:lnTo>
                  <a:pt x="25533" y="134457"/>
                </a:lnTo>
                <a:lnTo>
                  <a:pt x="36570" y="142742"/>
                </a:lnTo>
                <a:lnTo>
                  <a:pt x="49015" y="148970"/>
                </a:lnTo>
                <a:lnTo>
                  <a:pt x="62618" y="152891"/>
                </a:lnTo>
                <a:lnTo>
                  <a:pt x="77127" y="154254"/>
                </a:lnTo>
                <a:lnTo>
                  <a:pt x="85761" y="153776"/>
                </a:lnTo>
                <a:lnTo>
                  <a:pt x="99767" y="150877"/>
                </a:lnTo>
                <a:lnTo>
                  <a:pt x="112719" y="145568"/>
                </a:lnTo>
                <a:lnTo>
                  <a:pt x="124365" y="138099"/>
                </a:lnTo>
                <a:lnTo>
                  <a:pt x="134457" y="128720"/>
                </a:lnTo>
                <a:lnTo>
                  <a:pt x="142742" y="117683"/>
                </a:lnTo>
                <a:lnTo>
                  <a:pt x="148970" y="105238"/>
                </a:lnTo>
                <a:lnTo>
                  <a:pt x="152891" y="91636"/>
                </a:lnTo>
                <a:lnTo>
                  <a:pt x="154254" y="77127"/>
                </a:lnTo>
                <a:lnTo>
                  <a:pt x="153776" y="68492"/>
                </a:lnTo>
                <a:lnTo>
                  <a:pt x="150877" y="54486"/>
                </a:lnTo>
                <a:lnTo>
                  <a:pt x="145568" y="41535"/>
                </a:lnTo>
                <a:lnTo>
                  <a:pt x="138099" y="29888"/>
                </a:lnTo>
                <a:lnTo>
                  <a:pt x="128720" y="19796"/>
                </a:lnTo>
                <a:lnTo>
                  <a:pt x="117683" y="11511"/>
                </a:lnTo>
                <a:lnTo>
                  <a:pt x="105238" y="5283"/>
                </a:lnTo>
                <a:lnTo>
                  <a:pt x="91636" y="1362"/>
                </a:lnTo>
                <a:lnTo>
                  <a:pt x="77127" y="0"/>
                </a:lnTo>
                <a:lnTo>
                  <a:pt x="68492" y="477"/>
                </a:lnTo>
                <a:lnTo>
                  <a:pt x="54486" y="3376"/>
                </a:lnTo>
                <a:lnTo>
                  <a:pt x="41535" y="8685"/>
                </a:lnTo>
                <a:lnTo>
                  <a:pt x="29888" y="16154"/>
                </a:lnTo>
                <a:lnTo>
                  <a:pt x="19796" y="25533"/>
                </a:lnTo>
                <a:lnTo>
                  <a:pt x="11511" y="36570"/>
                </a:lnTo>
                <a:lnTo>
                  <a:pt x="5283" y="49015"/>
                </a:lnTo>
                <a:lnTo>
                  <a:pt x="1362" y="62618"/>
                </a:lnTo>
                <a:lnTo>
                  <a:pt x="0" y="77127"/>
                </a:lnTo>
                <a:close/>
              </a:path>
            </a:pathLst>
          </a:custGeom>
          <a:solidFill>
            <a:srgbClr val="B3B3B3"/>
          </a:solidFill>
        </p:spPr>
        <p:txBody>
          <a:bodyPr wrap="square" lIns="0" tIns="0" rIns="0" bIns="0" rtlCol="0">
            <a:noAutofit/>
          </a:bodyPr>
          <a:lstStyle/>
          <a:p>
            <a:endParaRPr sz="1588" dirty="0"/>
          </a:p>
        </p:txBody>
      </p:sp>
      <p:sp>
        <p:nvSpPr>
          <p:cNvPr id="385" name="object 385"/>
          <p:cNvSpPr/>
          <p:nvPr/>
        </p:nvSpPr>
        <p:spPr>
          <a:xfrm>
            <a:off x="9806055" y="3423210"/>
            <a:ext cx="36878" cy="36867"/>
          </a:xfrm>
          <a:custGeom>
            <a:avLst/>
            <a:gdLst/>
            <a:ahLst/>
            <a:cxnLst/>
            <a:rect l="l" t="t" r="r" b="b"/>
            <a:pathLst>
              <a:path w="41795" h="41783">
                <a:moveTo>
                  <a:pt x="0" y="20891"/>
                </a:moveTo>
                <a:lnTo>
                  <a:pt x="532" y="25600"/>
                </a:lnTo>
                <a:lnTo>
                  <a:pt x="7795" y="37169"/>
                </a:lnTo>
                <a:lnTo>
                  <a:pt x="20891" y="41782"/>
                </a:lnTo>
                <a:lnTo>
                  <a:pt x="25610" y="41248"/>
                </a:lnTo>
                <a:lnTo>
                  <a:pt x="37179" y="33989"/>
                </a:lnTo>
                <a:lnTo>
                  <a:pt x="41795" y="20891"/>
                </a:lnTo>
                <a:lnTo>
                  <a:pt x="41260" y="16173"/>
                </a:lnTo>
                <a:lnTo>
                  <a:pt x="33994" y="4610"/>
                </a:lnTo>
                <a:lnTo>
                  <a:pt x="20891" y="0"/>
                </a:lnTo>
                <a:lnTo>
                  <a:pt x="16186" y="532"/>
                </a:lnTo>
                <a:lnTo>
                  <a:pt x="4617" y="7790"/>
                </a:lnTo>
                <a:lnTo>
                  <a:pt x="0" y="20891"/>
                </a:lnTo>
                <a:close/>
              </a:path>
            </a:pathLst>
          </a:custGeom>
          <a:solidFill>
            <a:srgbClr val="4D4D4D"/>
          </a:solidFill>
        </p:spPr>
        <p:txBody>
          <a:bodyPr wrap="square" lIns="0" tIns="0" rIns="0" bIns="0" rtlCol="0">
            <a:noAutofit/>
          </a:bodyPr>
          <a:lstStyle/>
          <a:p>
            <a:endParaRPr sz="1588" dirty="0"/>
          </a:p>
        </p:txBody>
      </p:sp>
      <p:sp>
        <p:nvSpPr>
          <p:cNvPr id="386" name="object 386"/>
          <p:cNvSpPr/>
          <p:nvPr/>
        </p:nvSpPr>
        <p:spPr>
          <a:xfrm>
            <a:off x="9494592" y="3108780"/>
            <a:ext cx="0" cy="368584"/>
          </a:xfrm>
          <a:custGeom>
            <a:avLst/>
            <a:gdLst/>
            <a:ahLst/>
            <a:cxnLst/>
            <a:rect l="l" t="t" r="r" b="b"/>
            <a:pathLst>
              <a:path h="417728">
                <a:moveTo>
                  <a:pt x="0" y="0"/>
                </a:moveTo>
                <a:lnTo>
                  <a:pt x="0" y="417728"/>
                </a:lnTo>
              </a:path>
            </a:pathLst>
          </a:custGeom>
          <a:ln w="33845">
            <a:solidFill>
              <a:srgbClr val="B3B3B3"/>
            </a:solidFill>
          </a:ln>
        </p:spPr>
        <p:txBody>
          <a:bodyPr wrap="square" lIns="0" tIns="0" rIns="0" bIns="0" rtlCol="0">
            <a:noAutofit/>
          </a:bodyPr>
          <a:lstStyle/>
          <a:p>
            <a:endParaRPr sz="1588" dirty="0"/>
          </a:p>
        </p:txBody>
      </p:sp>
      <p:sp>
        <p:nvSpPr>
          <p:cNvPr id="387" name="object 387"/>
          <p:cNvSpPr/>
          <p:nvPr/>
        </p:nvSpPr>
        <p:spPr>
          <a:xfrm>
            <a:off x="9461323" y="3090019"/>
            <a:ext cx="66551" cy="99497"/>
          </a:xfrm>
          <a:custGeom>
            <a:avLst/>
            <a:gdLst/>
            <a:ahLst/>
            <a:cxnLst/>
            <a:rect l="l" t="t" r="r" b="b"/>
            <a:pathLst>
              <a:path w="75425" h="112763">
                <a:moveTo>
                  <a:pt x="5054" y="59804"/>
                </a:moveTo>
                <a:lnTo>
                  <a:pt x="75425" y="112763"/>
                </a:lnTo>
                <a:lnTo>
                  <a:pt x="65963" y="56451"/>
                </a:lnTo>
                <a:lnTo>
                  <a:pt x="0" y="0"/>
                </a:lnTo>
                <a:lnTo>
                  <a:pt x="5054" y="59804"/>
                </a:lnTo>
                <a:close/>
              </a:path>
            </a:pathLst>
          </a:custGeom>
          <a:solidFill>
            <a:srgbClr val="333333"/>
          </a:solidFill>
        </p:spPr>
        <p:txBody>
          <a:bodyPr wrap="square" lIns="0" tIns="0" rIns="0" bIns="0" rtlCol="0">
            <a:noAutofit/>
          </a:bodyPr>
          <a:lstStyle/>
          <a:p>
            <a:endParaRPr sz="1588" dirty="0"/>
          </a:p>
        </p:txBody>
      </p:sp>
      <p:sp>
        <p:nvSpPr>
          <p:cNvPr id="388" name="object 388"/>
          <p:cNvSpPr/>
          <p:nvPr/>
        </p:nvSpPr>
        <p:spPr>
          <a:xfrm>
            <a:off x="9412818" y="3046764"/>
            <a:ext cx="142460" cy="118278"/>
          </a:xfrm>
          <a:custGeom>
            <a:avLst/>
            <a:gdLst/>
            <a:ahLst/>
            <a:cxnLst/>
            <a:rect l="l" t="t" r="r" b="b"/>
            <a:pathLst>
              <a:path w="161455" h="134048">
                <a:moveTo>
                  <a:pt x="10769" y="0"/>
                </a:moveTo>
                <a:lnTo>
                  <a:pt x="0" y="13462"/>
                </a:lnTo>
                <a:lnTo>
                  <a:pt x="150672" y="134048"/>
                </a:lnTo>
                <a:lnTo>
                  <a:pt x="161455" y="120586"/>
                </a:lnTo>
                <a:lnTo>
                  <a:pt x="10769" y="0"/>
                </a:lnTo>
                <a:close/>
              </a:path>
            </a:pathLst>
          </a:custGeom>
          <a:solidFill>
            <a:srgbClr val="4D4D4D"/>
          </a:solidFill>
        </p:spPr>
        <p:txBody>
          <a:bodyPr wrap="square" lIns="0" tIns="0" rIns="0" bIns="0" rtlCol="0">
            <a:noAutofit/>
          </a:bodyPr>
          <a:lstStyle/>
          <a:p>
            <a:endParaRPr sz="1588" dirty="0"/>
          </a:p>
        </p:txBody>
      </p:sp>
      <p:sp>
        <p:nvSpPr>
          <p:cNvPr id="389" name="object 389"/>
          <p:cNvSpPr/>
          <p:nvPr/>
        </p:nvSpPr>
        <p:spPr>
          <a:xfrm>
            <a:off x="9422384" y="3035410"/>
            <a:ext cx="142001" cy="118211"/>
          </a:xfrm>
          <a:custGeom>
            <a:avLst/>
            <a:gdLst/>
            <a:ahLst/>
            <a:cxnLst/>
            <a:rect l="l" t="t" r="r" b="b"/>
            <a:pathLst>
              <a:path w="160934" h="133972">
                <a:moveTo>
                  <a:pt x="19062" y="2870"/>
                </a:moveTo>
                <a:lnTo>
                  <a:pt x="15481" y="0"/>
                </a:lnTo>
                <a:lnTo>
                  <a:pt x="10248" y="584"/>
                </a:lnTo>
                <a:lnTo>
                  <a:pt x="7378" y="4165"/>
                </a:lnTo>
                <a:lnTo>
                  <a:pt x="0" y="13385"/>
                </a:lnTo>
                <a:lnTo>
                  <a:pt x="150685" y="133972"/>
                </a:lnTo>
                <a:lnTo>
                  <a:pt x="158064" y="124752"/>
                </a:lnTo>
                <a:lnTo>
                  <a:pt x="160934" y="121170"/>
                </a:lnTo>
                <a:lnTo>
                  <a:pt x="160350" y="115938"/>
                </a:lnTo>
                <a:lnTo>
                  <a:pt x="156768" y="113068"/>
                </a:lnTo>
                <a:lnTo>
                  <a:pt x="19062" y="2870"/>
                </a:lnTo>
                <a:close/>
              </a:path>
            </a:pathLst>
          </a:custGeom>
          <a:solidFill>
            <a:srgbClr val="B3B3B3"/>
          </a:solidFill>
        </p:spPr>
        <p:txBody>
          <a:bodyPr wrap="square" lIns="0" tIns="0" rIns="0" bIns="0" rtlCol="0">
            <a:noAutofit/>
          </a:bodyPr>
          <a:lstStyle/>
          <a:p>
            <a:endParaRPr sz="1588" dirty="0"/>
          </a:p>
        </p:txBody>
      </p:sp>
      <p:sp>
        <p:nvSpPr>
          <p:cNvPr id="390" name="object 390"/>
          <p:cNvSpPr/>
          <p:nvPr/>
        </p:nvSpPr>
        <p:spPr>
          <a:xfrm>
            <a:off x="9466909" y="3443759"/>
            <a:ext cx="130806" cy="110949"/>
          </a:xfrm>
          <a:custGeom>
            <a:avLst/>
            <a:gdLst/>
            <a:ahLst/>
            <a:cxnLst/>
            <a:rect l="l" t="t" r="r" b="b"/>
            <a:pathLst>
              <a:path w="148247" h="125742">
                <a:moveTo>
                  <a:pt x="6146" y="0"/>
                </a:moveTo>
                <a:lnTo>
                  <a:pt x="2755" y="0"/>
                </a:lnTo>
                <a:lnTo>
                  <a:pt x="0" y="2755"/>
                </a:lnTo>
                <a:lnTo>
                  <a:pt x="0" y="122999"/>
                </a:lnTo>
                <a:lnTo>
                  <a:pt x="2755" y="125742"/>
                </a:lnTo>
                <a:lnTo>
                  <a:pt x="145262" y="125742"/>
                </a:lnTo>
                <a:lnTo>
                  <a:pt x="148247" y="121234"/>
                </a:lnTo>
                <a:lnTo>
                  <a:pt x="146507" y="117170"/>
                </a:lnTo>
                <a:lnTo>
                  <a:pt x="97878" y="3721"/>
                </a:lnTo>
                <a:lnTo>
                  <a:pt x="96913" y="1460"/>
                </a:lnTo>
                <a:lnTo>
                  <a:pt x="92227" y="0"/>
                </a:lnTo>
                <a:lnTo>
                  <a:pt x="6146" y="0"/>
                </a:lnTo>
                <a:close/>
              </a:path>
            </a:pathLst>
          </a:custGeom>
          <a:solidFill>
            <a:srgbClr val="4D4D4D"/>
          </a:solidFill>
        </p:spPr>
        <p:txBody>
          <a:bodyPr wrap="square" lIns="0" tIns="0" rIns="0" bIns="0" rtlCol="0">
            <a:noAutofit/>
          </a:bodyPr>
          <a:lstStyle/>
          <a:p>
            <a:endParaRPr sz="1588" dirty="0"/>
          </a:p>
        </p:txBody>
      </p:sp>
      <p:sp>
        <p:nvSpPr>
          <p:cNvPr id="391" name="object 391"/>
          <p:cNvSpPr/>
          <p:nvPr/>
        </p:nvSpPr>
        <p:spPr>
          <a:xfrm>
            <a:off x="9579130" y="3361116"/>
            <a:ext cx="108629" cy="48611"/>
          </a:xfrm>
          <a:custGeom>
            <a:avLst/>
            <a:gdLst/>
            <a:ahLst/>
            <a:cxnLst/>
            <a:rect l="l" t="t" r="r" b="b"/>
            <a:pathLst>
              <a:path w="123113" h="55092">
                <a:moveTo>
                  <a:pt x="113055" y="55092"/>
                </a:moveTo>
                <a:lnTo>
                  <a:pt x="123113" y="32105"/>
                </a:lnTo>
                <a:lnTo>
                  <a:pt x="110655" y="29705"/>
                </a:lnTo>
                <a:lnTo>
                  <a:pt x="105384" y="39293"/>
                </a:lnTo>
                <a:lnTo>
                  <a:pt x="103824" y="39096"/>
                </a:lnTo>
                <a:lnTo>
                  <a:pt x="94720" y="37892"/>
                </a:lnTo>
                <a:lnTo>
                  <a:pt x="80007" y="35803"/>
                </a:lnTo>
                <a:lnTo>
                  <a:pt x="62605" y="33075"/>
                </a:lnTo>
                <a:lnTo>
                  <a:pt x="45435" y="29949"/>
                </a:lnTo>
                <a:lnTo>
                  <a:pt x="31416" y="26670"/>
                </a:lnTo>
                <a:lnTo>
                  <a:pt x="23469" y="23482"/>
                </a:lnTo>
                <a:lnTo>
                  <a:pt x="14846" y="16776"/>
                </a:lnTo>
                <a:lnTo>
                  <a:pt x="18681" y="2400"/>
                </a:lnTo>
                <a:lnTo>
                  <a:pt x="9105" y="0"/>
                </a:lnTo>
                <a:lnTo>
                  <a:pt x="7626" y="1902"/>
                </a:lnTo>
                <a:lnTo>
                  <a:pt x="3665" y="9494"/>
                </a:lnTo>
                <a:lnTo>
                  <a:pt x="0" y="26835"/>
                </a:lnTo>
                <a:lnTo>
                  <a:pt x="113055" y="55092"/>
                </a:lnTo>
                <a:close/>
              </a:path>
            </a:pathLst>
          </a:custGeom>
          <a:solidFill>
            <a:srgbClr val="2B2B2B"/>
          </a:solidFill>
        </p:spPr>
        <p:txBody>
          <a:bodyPr wrap="square" lIns="0" tIns="0" rIns="0" bIns="0" rtlCol="0">
            <a:noAutofit/>
          </a:bodyPr>
          <a:lstStyle/>
          <a:p>
            <a:endParaRPr sz="1588" dirty="0"/>
          </a:p>
        </p:txBody>
      </p:sp>
      <p:sp>
        <p:nvSpPr>
          <p:cNvPr id="392" name="object 392"/>
          <p:cNvSpPr/>
          <p:nvPr/>
        </p:nvSpPr>
        <p:spPr>
          <a:xfrm>
            <a:off x="9431268" y="3350794"/>
            <a:ext cx="364964" cy="100034"/>
          </a:xfrm>
          <a:custGeom>
            <a:avLst/>
            <a:gdLst/>
            <a:ahLst/>
            <a:cxnLst/>
            <a:rect l="l" t="t" r="r" b="b"/>
            <a:pathLst>
              <a:path w="413626" h="113372">
                <a:moveTo>
                  <a:pt x="4699" y="0"/>
                </a:moveTo>
                <a:lnTo>
                  <a:pt x="0" y="20548"/>
                </a:lnTo>
                <a:lnTo>
                  <a:pt x="399707" y="112077"/>
                </a:lnTo>
                <a:lnTo>
                  <a:pt x="405371" y="113372"/>
                </a:lnTo>
                <a:lnTo>
                  <a:pt x="411022" y="109829"/>
                </a:lnTo>
                <a:lnTo>
                  <a:pt x="412330" y="104152"/>
                </a:lnTo>
                <a:lnTo>
                  <a:pt x="413626" y="98488"/>
                </a:lnTo>
                <a:lnTo>
                  <a:pt x="410083" y="92837"/>
                </a:lnTo>
                <a:lnTo>
                  <a:pt x="404406" y="91528"/>
                </a:lnTo>
                <a:lnTo>
                  <a:pt x="4699" y="0"/>
                </a:lnTo>
                <a:close/>
              </a:path>
            </a:pathLst>
          </a:custGeom>
          <a:solidFill>
            <a:srgbClr val="DFDFDF"/>
          </a:solidFill>
        </p:spPr>
        <p:txBody>
          <a:bodyPr wrap="square" lIns="0" tIns="0" rIns="0" bIns="0" rtlCol="0">
            <a:noAutofit/>
          </a:bodyPr>
          <a:lstStyle/>
          <a:p>
            <a:endParaRPr sz="1588" dirty="0"/>
          </a:p>
        </p:txBody>
      </p:sp>
      <p:sp>
        <p:nvSpPr>
          <p:cNvPr id="393" name="object 393"/>
          <p:cNvSpPr/>
          <p:nvPr/>
        </p:nvSpPr>
        <p:spPr>
          <a:xfrm>
            <a:off x="9446620" y="3335979"/>
            <a:ext cx="35500" cy="35500"/>
          </a:xfrm>
          <a:custGeom>
            <a:avLst/>
            <a:gdLst/>
            <a:ahLst/>
            <a:cxnLst/>
            <a:rect l="l" t="t" r="r" b="b"/>
            <a:pathLst>
              <a:path w="40233" h="40233">
                <a:moveTo>
                  <a:pt x="0" y="20116"/>
                </a:moveTo>
                <a:lnTo>
                  <a:pt x="301" y="23609"/>
                </a:lnTo>
                <a:lnTo>
                  <a:pt x="7108" y="35463"/>
                </a:lnTo>
                <a:lnTo>
                  <a:pt x="20116" y="40233"/>
                </a:lnTo>
                <a:lnTo>
                  <a:pt x="23609" y="39931"/>
                </a:lnTo>
                <a:lnTo>
                  <a:pt x="35463" y="33125"/>
                </a:lnTo>
                <a:lnTo>
                  <a:pt x="40233" y="20116"/>
                </a:lnTo>
                <a:lnTo>
                  <a:pt x="39931" y="16624"/>
                </a:lnTo>
                <a:lnTo>
                  <a:pt x="33125" y="4769"/>
                </a:lnTo>
                <a:lnTo>
                  <a:pt x="20116" y="0"/>
                </a:lnTo>
                <a:lnTo>
                  <a:pt x="16624" y="301"/>
                </a:lnTo>
                <a:lnTo>
                  <a:pt x="4769" y="7108"/>
                </a:lnTo>
                <a:lnTo>
                  <a:pt x="0" y="20116"/>
                </a:lnTo>
                <a:close/>
              </a:path>
            </a:pathLst>
          </a:custGeom>
          <a:solidFill>
            <a:srgbClr val="DFDFDF"/>
          </a:solidFill>
        </p:spPr>
        <p:txBody>
          <a:bodyPr wrap="square" lIns="0" tIns="0" rIns="0" bIns="0" rtlCol="0">
            <a:noAutofit/>
          </a:bodyPr>
          <a:lstStyle/>
          <a:p>
            <a:endParaRPr sz="1588" dirty="0"/>
          </a:p>
        </p:txBody>
      </p:sp>
      <p:sp>
        <p:nvSpPr>
          <p:cNvPr id="394" name="object 394"/>
          <p:cNvSpPr/>
          <p:nvPr/>
        </p:nvSpPr>
        <p:spPr>
          <a:xfrm>
            <a:off x="9459617" y="3344616"/>
            <a:ext cx="11407" cy="11407"/>
          </a:xfrm>
          <a:custGeom>
            <a:avLst/>
            <a:gdLst/>
            <a:ahLst/>
            <a:cxnLst/>
            <a:rect l="l" t="t" r="r" b="b"/>
            <a:pathLst>
              <a:path w="12928" h="12928">
                <a:moveTo>
                  <a:pt x="0" y="6464"/>
                </a:moveTo>
                <a:lnTo>
                  <a:pt x="0" y="10033"/>
                </a:lnTo>
                <a:lnTo>
                  <a:pt x="2895" y="12928"/>
                </a:lnTo>
                <a:lnTo>
                  <a:pt x="10033" y="12928"/>
                </a:lnTo>
                <a:lnTo>
                  <a:pt x="12928" y="10033"/>
                </a:lnTo>
                <a:lnTo>
                  <a:pt x="12928" y="2895"/>
                </a:lnTo>
                <a:lnTo>
                  <a:pt x="10033" y="0"/>
                </a:lnTo>
                <a:lnTo>
                  <a:pt x="2895" y="0"/>
                </a:lnTo>
                <a:lnTo>
                  <a:pt x="0" y="2895"/>
                </a:lnTo>
                <a:lnTo>
                  <a:pt x="0" y="6464"/>
                </a:lnTo>
                <a:close/>
              </a:path>
            </a:pathLst>
          </a:custGeom>
          <a:solidFill>
            <a:srgbClr val="4D4D4D"/>
          </a:solidFill>
        </p:spPr>
        <p:txBody>
          <a:bodyPr wrap="square" lIns="0" tIns="0" rIns="0" bIns="0" rtlCol="0">
            <a:noAutofit/>
          </a:bodyPr>
          <a:lstStyle/>
          <a:p>
            <a:endParaRPr sz="1588" dirty="0"/>
          </a:p>
        </p:txBody>
      </p:sp>
      <p:sp>
        <p:nvSpPr>
          <p:cNvPr id="395" name="object 395"/>
          <p:cNvSpPr/>
          <p:nvPr/>
        </p:nvSpPr>
        <p:spPr>
          <a:xfrm>
            <a:off x="9462709" y="3294607"/>
            <a:ext cx="21627" cy="56421"/>
          </a:xfrm>
          <a:custGeom>
            <a:avLst/>
            <a:gdLst/>
            <a:ahLst/>
            <a:cxnLst/>
            <a:rect l="l" t="t" r="r" b="b"/>
            <a:pathLst>
              <a:path w="24510" h="63944">
                <a:moveTo>
                  <a:pt x="21221" y="622"/>
                </a:moveTo>
                <a:lnTo>
                  <a:pt x="19138" y="0"/>
                </a:lnTo>
                <a:lnTo>
                  <a:pt x="16306" y="3289"/>
                </a:lnTo>
                <a:lnTo>
                  <a:pt x="0" y="58407"/>
                </a:lnTo>
                <a:lnTo>
                  <a:pt x="584" y="62699"/>
                </a:lnTo>
                <a:lnTo>
                  <a:pt x="4749" y="63944"/>
                </a:lnTo>
                <a:lnTo>
                  <a:pt x="7581" y="60655"/>
                </a:lnTo>
                <a:lnTo>
                  <a:pt x="23888" y="5537"/>
                </a:lnTo>
                <a:lnTo>
                  <a:pt x="24511" y="3441"/>
                </a:lnTo>
                <a:lnTo>
                  <a:pt x="21221" y="622"/>
                </a:lnTo>
                <a:close/>
              </a:path>
            </a:pathLst>
          </a:custGeom>
          <a:solidFill>
            <a:srgbClr val="93999B"/>
          </a:solidFill>
        </p:spPr>
        <p:txBody>
          <a:bodyPr wrap="square" lIns="0" tIns="0" rIns="0" bIns="0" rtlCol="0">
            <a:noAutofit/>
          </a:bodyPr>
          <a:lstStyle/>
          <a:p>
            <a:endParaRPr sz="1588" dirty="0"/>
          </a:p>
        </p:txBody>
      </p:sp>
      <p:sp>
        <p:nvSpPr>
          <p:cNvPr id="396" name="object 396"/>
          <p:cNvSpPr/>
          <p:nvPr/>
        </p:nvSpPr>
        <p:spPr>
          <a:xfrm>
            <a:off x="9468490" y="2998732"/>
            <a:ext cx="188370" cy="308554"/>
          </a:xfrm>
          <a:custGeom>
            <a:avLst/>
            <a:gdLst/>
            <a:ahLst/>
            <a:cxnLst/>
            <a:rect l="l" t="t" r="r" b="b"/>
            <a:pathLst>
              <a:path w="213486" h="349694">
                <a:moveTo>
                  <a:pt x="21805" y="349694"/>
                </a:moveTo>
                <a:lnTo>
                  <a:pt x="25573" y="338578"/>
                </a:lnTo>
                <a:lnTo>
                  <a:pt x="29617" y="326804"/>
                </a:lnTo>
                <a:lnTo>
                  <a:pt x="34608" y="312477"/>
                </a:lnTo>
                <a:lnTo>
                  <a:pt x="40178" y="296791"/>
                </a:lnTo>
                <a:lnTo>
                  <a:pt x="45958" y="280940"/>
                </a:lnTo>
                <a:lnTo>
                  <a:pt x="51579" y="266117"/>
                </a:lnTo>
                <a:lnTo>
                  <a:pt x="56463" y="253834"/>
                </a:lnTo>
                <a:lnTo>
                  <a:pt x="61008" y="243664"/>
                </a:lnTo>
                <a:lnTo>
                  <a:pt x="66230" y="234257"/>
                </a:lnTo>
                <a:lnTo>
                  <a:pt x="72690" y="225417"/>
                </a:lnTo>
                <a:lnTo>
                  <a:pt x="80951" y="216950"/>
                </a:lnTo>
                <a:lnTo>
                  <a:pt x="91575" y="208661"/>
                </a:lnTo>
                <a:lnTo>
                  <a:pt x="105126" y="200356"/>
                </a:lnTo>
                <a:lnTo>
                  <a:pt x="122165" y="191841"/>
                </a:lnTo>
                <a:lnTo>
                  <a:pt x="122961" y="191477"/>
                </a:lnTo>
                <a:lnTo>
                  <a:pt x="132734" y="185809"/>
                </a:lnTo>
                <a:lnTo>
                  <a:pt x="141932" y="178129"/>
                </a:lnTo>
                <a:lnTo>
                  <a:pt x="150560" y="168710"/>
                </a:lnTo>
                <a:lnTo>
                  <a:pt x="158622" y="157821"/>
                </a:lnTo>
                <a:lnTo>
                  <a:pt x="166122" y="145734"/>
                </a:lnTo>
                <a:lnTo>
                  <a:pt x="173065" y="132718"/>
                </a:lnTo>
                <a:lnTo>
                  <a:pt x="179455" y="119044"/>
                </a:lnTo>
                <a:lnTo>
                  <a:pt x="185295" y="104983"/>
                </a:lnTo>
                <a:lnTo>
                  <a:pt x="190591" y="90806"/>
                </a:lnTo>
                <a:lnTo>
                  <a:pt x="195347" y="76783"/>
                </a:lnTo>
                <a:lnTo>
                  <a:pt x="199567" y="63185"/>
                </a:lnTo>
                <a:lnTo>
                  <a:pt x="203255" y="50282"/>
                </a:lnTo>
                <a:lnTo>
                  <a:pt x="206416" y="38345"/>
                </a:lnTo>
                <a:lnTo>
                  <a:pt x="209054" y="27645"/>
                </a:lnTo>
                <a:lnTo>
                  <a:pt x="211173" y="18452"/>
                </a:lnTo>
                <a:lnTo>
                  <a:pt x="213486" y="7747"/>
                </a:lnTo>
                <a:lnTo>
                  <a:pt x="210159" y="2743"/>
                </a:lnTo>
                <a:lnTo>
                  <a:pt x="205028" y="1752"/>
                </a:lnTo>
                <a:lnTo>
                  <a:pt x="200748" y="939"/>
                </a:lnTo>
                <a:lnTo>
                  <a:pt x="195783" y="0"/>
                </a:lnTo>
                <a:lnTo>
                  <a:pt x="190957" y="3162"/>
                </a:lnTo>
                <a:lnTo>
                  <a:pt x="189903" y="8102"/>
                </a:lnTo>
                <a:lnTo>
                  <a:pt x="187516" y="18706"/>
                </a:lnTo>
                <a:lnTo>
                  <a:pt x="184598" y="30589"/>
                </a:lnTo>
                <a:lnTo>
                  <a:pt x="181167" y="43469"/>
                </a:lnTo>
                <a:lnTo>
                  <a:pt x="177240" y="57062"/>
                </a:lnTo>
                <a:lnTo>
                  <a:pt x="172835" y="71087"/>
                </a:lnTo>
                <a:lnTo>
                  <a:pt x="167970" y="85259"/>
                </a:lnTo>
                <a:lnTo>
                  <a:pt x="162661" y="99297"/>
                </a:lnTo>
                <a:lnTo>
                  <a:pt x="156926" y="112917"/>
                </a:lnTo>
                <a:lnTo>
                  <a:pt x="150783" y="125836"/>
                </a:lnTo>
                <a:lnTo>
                  <a:pt x="144249" y="137772"/>
                </a:lnTo>
                <a:lnTo>
                  <a:pt x="137342" y="148441"/>
                </a:lnTo>
                <a:lnTo>
                  <a:pt x="130079" y="157561"/>
                </a:lnTo>
                <a:lnTo>
                  <a:pt x="122478" y="164848"/>
                </a:lnTo>
                <a:lnTo>
                  <a:pt x="114557" y="170020"/>
                </a:lnTo>
                <a:lnTo>
                  <a:pt x="113449" y="170548"/>
                </a:lnTo>
                <a:lnTo>
                  <a:pt x="96005" y="179148"/>
                </a:lnTo>
                <a:lnTo>
                  <a:pt x="81576" y="187667"/>
                </a:lnTo>
                <a:lnTo>
                  <a:pt x="69772" y="196188"/>
                </a:lnTo>
                <a:lnTo>
                  <a:pt x="60204" y="204800"/>
                </a:lnTo>
                <a:lnTo>
                  <a:pt x="52485" y="213589"/>
                </a:lnTo>
                <a:lnTo>
                  <a:pt x="46226" y="222640"/>
                </a:lnTo>
                <a:lnTo>
                  <a:pt x="41038" y="232040"/>
                </a:lnTo>
                <a:lnTo>
                  <a:pt x="36533" y="241875"/>
                </a:lnTo>
                <a:lnTo>
                  <a:pt x="32322" y="252232"/>
                </a:lnTo>
                <a:lnTo>
                  <a:pt x="25017" y="271292"/>
                </a:lnTo>
                <a:lnTo>
                  <a:pt x="19229" y="287110"/>
                </a:lnTo>
                <a:lnTo>
                  <a:pt x="13614" y="302876"/>
                </a:lnTo>
                <a:lnTo>
                  <a:pt x="8530" y="317432"/>
                </a:lnTo>
                <a:lnTo>
                  <a:pt x="4335" y="329620"/>
                </a:lnTo>
                <a:lnTo>
                  <a:pt x="1387" y="338283"/>
                </a:lnTo>
                <a:lnTo>
                  <a:pt x="0" y="342392"/>
                </a:lnTo>
                <a:lnTo>
                  <a:pt x="21805" y="349694"/>
                </a:lnTo>
                <a:close/>
              </a:path>
            </a:pathLst>
          </a:custGeom>
          <a:solidFill>
            <a:srgbClr val="DFDFDF"/>
          </a:solidFill>
        </p:spPr>
        <p:txBody>
          <a:bodyPr wrap="square" lIns="0" tIns="0" rIns="0" bIns="0" rtlCol="0">
            <a:noAutofit/>
          </a:bodyPr>
          <a:lstStyle/>
          <a:p>
            <a:endParaRPr sz="1588" dirty="0"/>
          </a:p>
        </p:txBody>
      </p:sp>
      <p:sp>
        <p:nvSpPr>
          <p:cNvPr id="397" name="object 397"/>
          <p:cNvSpPr/>
          <p:nvPr/>
        </p:nvSpPr>
        <p:spPr>
          <a:xfrm>
            <a:off x="9610001" y="2991648"/>
            <a:ext cx="50807" cy="102713"/>
          </a:xfrm>
          <a:custGeom>
            <a:avLst/>
            <a:gdLst/>
            <a:ahLst/>
            <a:cxnLst/>
            <a:rect l="l" t="t" r="r" b="b"/>
            <a:pathLst>
              <a:path w="57581" h="116408">
                <a:moveTo>
                  <a:pt x="26136" y="116408"/>
                </a:moveTo>
                <a:lnTo>
                  <a:pt x="28035" y="111468"/>
                </a:lnTo>
                <a:lnTo>
                  <a:pt x="33312" y="96923"/>
                </a:lnTo>
                <a:lnTo>
                  <a:pt x="38083" y="82643"/>
                </a:lnTo>
                <a:lnTo>
                  <a:pt x="42353" y="68851"/>
                </a:lnTo>
                <a:lnTo>
                  <a:pt x="46124" y="55765"/>
                </a:lnTo>
                <a:lnTo>
                  <a:pt x="49399" y="43606"/>
                </a:lnTo>
                <a:lnTo>
                  <a:pt x="52182" y="32595"/>
                </a:lnTo>
                <a:lnTo>
                  <a:pt x="54477" y="22952"/>
                </a:lnTo>
                <a:lnTo>
                  <a:pt x="56286" y="14897"/>
                </a:lnTo>
                <a:lnTo>
                  <a:pt x="57581" y="8966"/>
                </a:lnTo>
                <a:lnTo>
                  <a:pt x="53632" y="3174"/>
                </a:lnTo>
                <a:lnTo>
                  <a:pt x="47523" y="2044"/>
                </a:lnTo>
                <a:lnTo>
                  <a:pt x="42443" y="1092"/>
                </a:lnTo>
                <a:lnTo>
                  <a:pt x="36537" y="0"/>
                </a:lnTo>
                <a:lnTo>
                  <a:pt x="30797" y="3657"/>
                </a:lnTo>
                <a:lnTo>
                  <a:pt x="29552" y="9385"/>
                </a:lnTo>
                <a:lnTo>
                  <a:pt x="29346" y="10321"/>
                </a:lnTo>
                <a:lnTo>
                  <a:pt x="27054" y="20256"/>
                </a:lnTo>
                <a:lnTo>
                  <a:pt x="24347" y="31186"/>
                </a:lnTo>
                <a:lnTo>
                  <a:pt x="21235" y="42938"/>
                </a:lnTo>
                <a:lnTo>
                  <a:pt x="17729" y="55337"/>
                </a:lnTo>
                <a:lnTo>
                  <a:pt x="13842" y="68209"/>
                </a:lnTo>
                <a:lnTo>
                  <a:pt x="9583" y="81380"/>
                </a:lnTo>
                <a:lnTo>
                  <a:pt x="4965" y="94677"/>
                </a:lnTo>
                <a:lnTo>
                  <a:pt x="0" y="107924"/>
                </a:lnTo>
                <a:lnTo>
                  <a:pt x="26136" y="116408"/>
                </a:lnTo>
                <a:close/>
              </a:path>
            </a:pathLst>
          </a:custGeom>
          <a:solidFill>
            <a:srgbClr val="4D4D4D"/>
          </a:solidFill>
        </p:spPr>
        <p:txBody>
          <a:bodyPr wrap="square" lIns="0" tIns="0" rIns="0" bIns="0" rtlCol="0">
            <a:noAutofit/>
          </a:bodyPr>
          <a:lstStyle/>
          <a:p>
            <a:endParaRPr sz="1588" dirty="0"/>
          </a:p>
        </p:txBody>
      </p:sp>
      <p:sp>
        <p:nvSpPr>
          <p:cNvPr id="398" name="object 398"/>
          <p:cNvSpPr/>
          <p:nvPr/>
        </p:nvSpPr>
        <p:spPr>
          <a:xfrm>
            <a:off x="9466905" y="3257362"/>
            <a:ext cx="37405" cy="51984"/>
          </a:xfrm>
          <a:custGeom>
            <a:avLst/>
            <a:gdLst/>
            <a:ahLst/>
            <a:cxnLst/>
            <a:rect l="l" t="t" r="r" b="b"/>
            <a:pathLst>
              <a:path w="42392" h="58915">
                <a:moveTo>
                  <a:pt x="24434" y="58915"/>
                </a:moveTo>
                <a:lnTo>
                  <a:pt x="42392" y="9690"/>
                </a:lnTo>
                <a:lnTo>
                  <a:pt x="17246" y="0"/>
                </a:lnTo>
                <a:lnTo>
                  <a:pt x="0" y="51371"/>
                </a:lnTo>
                <a:lnTo>
                  <a:pt x="24434" y="58915"/>
                </a:lnTo>
                <a:close/>
              </a:path>
            </a:pathLst>
          </a:custGeom>
          <a:solidFill>
            <a:srgbClr val="4D4D4D"/>
          </a:solidFill>
        </p:spPr>
        <p:txBody>
          <a:bodyPr wrap="square" lIns="0" tIns="0" rIns="0" bIns="0" rtlCol="0">
            <a:noAutofit/>
          </a:bodyPr>
          <a:lstStyle/>
          <a:p>
            <a:endParaRPr sz="1588" dirty="0"/>
          </a:p>
        </p:txBody>
      </p:sp>
      <p:sp>
        <p:nvSpPr>
          <p:cNvPr id="399" name="object 399"/>
          <p:cNvSpPr/>
          <p:nvPr/>
        </p:nvSpPr>
        <p:spPr>
          <a:xfrm>
            <a:off x="9969123" y="3543546"/>
            <a:ext cx="209449" cy="0"/>
          </a:xfrm>
          <a:custGeom>
            <a:avLst/>
            <a:gdLst/>
            <a:ahLst/>
            <a:cxnLst/>
            <a:rect l="l" t="t" r="r" b="b"/>
            <a:pathLst>
              <a:path w="237375">
                <a:moveTo>
                  <a:pt x="0" y="0"/>
                </a:moveTo>
                <a:lnTo>
                  <a:pt x="237375" y="0"/>
                </a:lnTo>
              </a:path>
            </a:pathLst>
          </a:custGeom>
          <a:ln w="25196">
            <a:solidFill>
              <a:srgbClr val="CCCCCC"/>
            </a:solidFill>
          </a:ln>
        </p:spPr>
        <p:txBody>
          <a:bodyPr wrap="square" lIns="0" tIns="0" rIns="0" bIns="0" rtlCol="0">
            <a:noAutofit/>
          </a:bodyPr>
          <a:lstStyle/>
          <a:p>
            <a:endParaRPr sz="1588" dirty="0"/>
          </a:p>
        </p:txBody>
      </p:sp>
      <p:sp>
        <p:nvSpPr>
          <p:cNvPr id="400" name="object 400"/>
          <p:cNvSpPr/>
          <p:nvPr/>
        </p:nvSpPr>
        <p:spPr>
          <a:xfrm>
            <a:off x="10026979" y="3163925"/>
            <a:ext cx="93737" cy="387645"/>
          </a:xfrm>
          <a:custGeom>
            <a:avLst/>
            <a:gdLst/>
            <a:ahLst/>
            <a:cxnLst/>
            <a:rect l="l" t="t" r="r" b="b"/>
            <a:pathLst>
              <a:path w="106235" h="439331">
                <a:moveTo>
                  <a:pt x="0" y="439331"/>
                </a:moveTo>
                <a:lnTo>
                  <a:pt x="15303" y="424014"/>
                </a:lnTo>
                <a:lnTo>
                  <a:pt x="15303" y="15316"/>
                </a:lnTo>
                <a:lnTo>
                  <a:pt x="90919" y="15316"/>
                </a:lnTo>
                <a:lnTo>
                  <a:pt x="90919" y="424014"/>
                </a:lnTo>
                <a:lnTo>
                  <a:pt x="15303" y="424014"/>
                </a:lnTo>
                <a:lnTo>
                  <a:pt x="106235" y="439331"/>
                </a:lnTo>
                <a:lnTo>
                  <a:pt x="106235" y="0"/>
                </a:lnTo>
                <a:lnTo>
                  <a:pt x="0" y="0"/>
                </a:lnTo>
                <a:lnTo>
                  <a:pt x="0" y="439331"/>
                </a:lnTo>
                <a:close/>
              </a:path>
            </a:pathLst>
          </a:custGeom>
          <a:solidFill>
            <a:srgbClr val="CCCCCC"/>
          </a:solidFill>
        </p:spPr>
        <p:txBody>
          <a:bodyPr wrap="square" lIns="0" tIns="0" rIns="0" bIns="0" rtlCol="0">
            <a:noAutofit/>
          </a:bodyPr>
          <a:lstStyle/>
          <a:p>
            <a:endParaRPr sz="1588" dirty="0"/>
          </a:p>
        </p:txBody>
      </p:sp>
      <p:sp>
        <p:nvSpPr>
          <p:cNvPr id="401" name="object 401"/>
          <p:cNvSpPr/>
          <p:nvPr/>
        </p:nvSpPr>
        <p:spPr>
          <a:xfrm>
            <a:off x="10026979" y="3538055"/>
            <a:ext cx="93737" cy="13514"/>
          </a:xfrm>
          <a:custGeom>
            <a:avLst/>
            <a:gdLst/>
            <a:ahLst/>
            <a:cxnLst/>
            <a:rect l="l" t="t" r="r" b="b"/>
            <a:pathLst>
              <a:path w="106235" h="15316">
                <a:moveTo>
                  <a:pt x="15303" y="0"/>
                </a:moveTo>
                <a:lnTo>
                  <a:pt x="0" y="15316"/>
                </a:lnTo>
                <a:lnTo>
                  <a:pt x="106235" y="15316"/>
                </a:lnTo>
                <a:lnTo>
                  <a:pt x="15303" y="0"/>
                </a:lnTo>
                <a:close/>
              </a:path>
            </a:pathLst>
          </a:custGeom>
          <a:solidFill>
            <a:srgbClr val="CCCCCC"/>
          </a:solidFill>
        </p:spPr>
        <p:txBody>
          <a:bodyPr wrap="square" lIns="0" tIns="0" rIns="0" bIns="0" rtlCol="0">
            <a:noAutofit/>
          </a:bodyPr>
          <a:lstStyle/>
          <a:p>
            <a:endParaRPr sz="1588" dirty="0"/>
          </a:p>
        </p:txBody>
      </p:sp>
      <p:sp>
        <p:nvSpPr>
          <p:cNvPr id="402" name="object 402"/>
          <p:cNvSpPr/>
          <p:nvPr/>
        </p:nvSpPr>
        <p:spPr>
          <a:xfrm>
            <a:off x="10008601" y="3196012"/>
            <a:ext cx="128935" cy="0"/>
          </a:xfrm>
          <a:custGeom>
            <a:avLst/>
            <a:gdLst/>
            <a:ahLst/>
            <a:cxnLst/>
            <a:rect l="l" t="t" r="r" b="b"/>
            <a:pathLst>
              <a:path w="146126">
                <a:moveTo>
                  <a:pt x="0" y="0"/>
                </a:moveTo>
                <a:lnTo>
                  <a:pt x="146126" y="0"/>
                </a:lnTo>
              </a:path>
            </a:pathLst>
          </a:custGeom>
          <a:ln w="19138">
            <a:solidFill>
              <a:srgbClr val="E4E3E2"/>
            </a:solidFill>
          </a:ln>
        </p:spPr>
        <p:txBody>
          <a:bodyPr wrap="square" lIns="0" tIns="0" rIns="0" bIns="0" rtlCol="0">
            <a:noAutofit/>
          </a:bodyPr>
          <a:lstStyle/>
          <a:p>
            <a:endParaRPr sz="1588" dirty="0"/>
          </a:p>
        </p:txBody>
      </p:sp>
      <p:sp>
        <p:nvSpPr>
          <p:cNvPr id="403" name="object 403"/>
          <p:cNvSpPr/>
          <p:nvPr/>
        </p:nvSpPr>
        <p:spPr>
          <a:xfrm>
            <a:off x="9987211" y="3175745"/>
            <a:ext cx="29841" cy="38279"/>
          </a:xfrm>
          <a:custGeom>
            <a:avLst/>
            <a:gdLst/>
            <a:ahLst/>
            <a:cxnLst/>
            <a:rect l="l" t="t" r="r" b="b"/>
            <a:pathLst>
              <a:path w="33820" h="43383">
                <a:moveTo>
                  <a:pt x="24320" y="0"/>
                </a:moveTo>
                <a:lnTo>
                  <a:pt x="4254" y="0"/>
                </a:lnTo>
                <a:lnTo>
                  <a:pt x="0" y="4254"/>
                </a:lnTo>
                <a:lnTo>
                  <a:pt x="0" y="39141"/>
                </a:lnTo>
                <a:lnTo>
                  <a:pt x="4254" y="43383"/>
                </a:lnTo>
                <a:lnTo>
                  <a:pt x="29565" y="43383"/>
                </a:lnTo>
                <a:lnTo>
                  <a:pt x="33820" y="39141"/>
                </a:lnTo>
                <a:lnTo>
                  <a:pt x="33820" y="4254"/>
                </a:lnTo>
                <a:lnTo>
                  <a:pt x="29565" y="0"/>
                </a:lnTo>
                <a:lnTo>
                  <a:pt x="24320" y="0"/>
                </a:lnTo>
                <a:close/>
              </a:path>
            </a:pathLst>
          </a:custGeom>
          <a:solidFill>
            <a:srgbClr val="333333"/>
          </a:solidFill>
        </p:spPr>
        <p:txBody>
          <a:bodyPr wrap="square" lIns="0" tIns="0" rIns="0" bIns="0" rtlCol="0">
            <a:noAutofit/>
          </a:bodyPr>
          <a:lstStyle/>
          <a:p>
            <a:endParaRPr sz="1588" dirty="0"/>
          </a:p>
        </p:txBody>
      </p:sp>
      <p:sp>
        <p:nvSpPr>
          <p:cNvPr id="404" name="object 404"/>
          <p:cNvSpPr/>
          <p:nvPr/>
        </p:nvSpPr>
        <p:spPr>
          <a:xfrm>
            <a:off x="10127124" y="3175745"/>
            <a:ext cx="29841" cy="38279"/>
          </a:xfrm>
          <a:custGeom>
            <a:avLst/>
            <a:gdLst/>
            <a:ahLst/>
            <a:cxnLst/>
            <a:rect l="l" t="t" r="r" b="b"/>
            <a:pathLst>
              <a:path w="33820" h="43383">
                <a:moveTo>
                  <a:pt x="24320" y="0"/>
                </a:moveTo>
                <a:lnTo>
                  <a:pt x="4254" y="0"/>
                </a:lnTo>
                <a:lnTo>
                  <a:pt x="0" y="4254"/>
                </a:lnTo>
                <a:lnTo>
                  <a:pt x="0" y="39141"/>
                </a:lnTo>
                <a:lnTo>
                  <a:pt x="4254" y="43383"/>
                </a:lnTo>
                <a:lnTo>
                  <a:pt x="29565" y="43383"/>
                </a:lnTo>
                <a:lnTo>
                  <a:pt x="33820" y="39141"/>
                </a:lnTo>
                <a:lnTo>
                  <a:pt x="33820" y="4254"/>
                </a:lnTo>
                <a:lnTo>
                  <a:pt x="29565" y="0"/>
                </a:lnTo>
                <a:lnTo>
                  <a:pt x="24320" y="0"/>
                </a:lnTo>
                <a:close/>
              </a:path>
            </a:pathLst>
          </a:custGeom>
          <a:solidFill>
            <a:srgbClr val="333333"/>
          </a:solidFill>
        </p:spPr>
        <p:txBody>
          <a:bodyPr wrap="square" lIns="0" tIns="0" rIns="0" bIns="0" rtlCol="0">
            <a:noAutofit/>
          </a:bodyPr>
          <a:lstStyle/>
          <a:p>
            <a:endParaRPr sz="1588" dirty="0"/>
          </a:p>
        </p:txBody>
      </p:sp>
      <p:sp>
        <p:nvSpPr>
          <p:cNvPr id="405" name="object 405"/>
          <p:cNvSpPr/>
          <p:nvPr/>
        </p:nvSpPr>
        <p:spPr>
          <a:xfrm>
            <a:off x="10008601" y="3253443"/>
            <a:ext cx="128935" cy="0"/>
          </a:xfrm>
          <a:custGeom>
            <a:avLst/>
            <a:gdLst/>
            <a:ahLst/>
            <a:cxnLst/>
            <a:rect l="l" t="t" r="r" b="b"/>
            <a:pathLst>
              <a:path w="146126">
                <a:moveTo>
                  <a:pt x="0" y="0"/>
                </a:moveTo>
                <a:lnTo>
                  <a:pt x="146126" y="0"/>
                </a:lnTo>
              </a:path>
            </a:pathLst>
          </a:custGeom>
          <a:ln w="19138">
            <a:solidFill>
              <a:srgbClr val="E4E3E2"/>
            </a:solidFill>
          </a:ln>
        </p:spPr>
        <p:txBody>
          <a:bodyPr wrap="square" lIns="0" tIns="0" rIns="0" bIns="0" rtlCol="0">
            <a:noAutofit/>
          </a:bodyPr>
          <a:lstStyle/>
          <a:p>
            <a:endParaRPr sz="1588" dirty="0"/>
          </a:p>
        </p:txBody>
      </p:sp>
      <p:sp>
        <p:nvSpPr>
          <p:cNvPr id="406" name="object 406"/>
          <p:cNvSpPr/>
          <p:nvPr/>
        </p:nvSpPr>
        <p:spPr>
          <a:xfrm>
            <a:off x="10127121" y="3227263"/>
            <a:ext cx="41944" cy="53822"/>
          </a:xfrm>
          <a:custGeom>
            <a:avLst/>
            <a:gdLst/>
            <a:ahLst/>
            <a:cxnLst/>
            <a:rect l="l" t="t" r="r" b="b"/>
            <a:pathLst>
              <a:path w="47536" h="60998">
                <a:moveTo>
                  <a:pt x="32384" y="0"/>
                </a:moveTo>
                <a:lnTo>
                  <a:pt x="6781" y="0"/>
                </a:lnTo>
                <a:lnTo>
                  <a:pt x="0" y="6781"/>
                </a:lnTo>
                <a:lnTo>
                  <a:pt x="0" y="54203"/>
                </a:lnTo>
                <a:lnTo>
                  <a:pt x="6781" y="60998"/>
                </a:lnTo>
                <a:lnTo>
                  <a:pt x="40754" y="60998"/>
                </a:lnTo>
                <a:lnTo>
                  <a:pt x="47536" y="54203"/>
                </a:lnTo>
                <a:lnTo>
                  <a:pt x="47536" y="6781"/>
                </a:lnTo>
                <a:lnTo>
                  <a:pt x="40754" y="0"/>
                </a:lnTo>
                <a:lnTo>
                  <a:pt x="32384" y="0"/>
                </a:lnTo>
                <a:close/>
              </a:path>
            </a:pathLst>
          </a:custGeom>
          <a:solidFill>
            <a:srgbClr val="333333"/>
          </a:solidFill>
        </p:spPr>
        <p:txBody>
          <a:bodyPr wrap="square" lIns="0" tIns="0" rIns="0" bIns="0" rtlCol="0">
            <a:noAutofit/>
          </a:bodyPr>
          <a:lstStyle/>
          <a:p>
            <a:endParaRPr sz="1588" dirty="0"/>
          </a:p>
        </p:txBody>
      </p:sp>
      <p:sp>
        <p:nvSpPr>
          <p:cNvPr id="407" name="object 407"/>
          <p:cNvSpPr/>
          <p:nvPr/>
        </p:nvSpPr>
        <p:spPr>
          <a:xfrm>
            <a:off x="9975104" y="3227263"/>
            <a:ext cx="41944" cy="53822"/>
          </a:xfrm>
          <a:custGeom>
            <a:avLst/>
            <a:gdLst/>
            <a:ahLst/>
            <a:cxnLst/>
            <a:rect l="l" t="t" r="r" b="b"/>
            <a:pathLst>
              <a:path w="47536" h="60998">
                <a:moveTo>
                  <a:pt x="32384" y="0"/>
                </a:moveTo>
                <a:lnTo>
                  <a:pt x="6781" y="0"/>
                </a:lnTo>
                <a:lnTo>
                  <a:pt x="0" y="6781"/>
                </a:lnTo>
                <a:lnTo>
                  <a:pt x="0" y="54203"/>
                </a:lnTo>
                <a:lnTo>
                  <a:pt x="6781" y="60998"/>
                </a:lnTo>
                <a:lnTo>
                  <a:pt x="40754" y="60998"/>
                </a:lnTo>
                <a:lnTo>
                  <a:pt x="47536" y="54203"/>
                </a:lnTo>
                <a:lnTo>
                  <a:pt x="47536" y="6781"/>
                </a:lnTo>
                <a:lnTo>
                  <a:pt x="40754" y="0"/>
                </a:lnTo>
                <a:lnTo>
                  <a:pt x="32384" y="0"/>
                </a:lnTo>
                <a:close/>
              </a:path>
            </a:pathLst>
          </a:custGeom>
          <a:solidFill>
            <a:srgbClr val="333333"/>
          </a:solidFill>
        </p:spPr>
        <p:txBody>
          <a:bodyPr wrap="square" lIns="0" tIns="0" rIns="0" bIns="0" rtlCol="0">
            <a:noAutofit/>
          </a:bodyPr>
          <a:lstStyle/>
          <a:p>
            <a:endParaRPr sz="1588" dirty="0"/>
          </a:p>
        </p:txBody>
      </p:sp>
      <p:sp>
        <p:nvSpPr>
          <p:cNvPr id="408" name="object 408"/>
          <p:cNvSpPr/>
          <p:nvPr/>
        </p:nvSpPr>
        <p:spPr>
          <a:xfrm>
            <a:off x="10008601" y="3328331"/>
            <a:ext cx="128935" cy="0"/>
          </a:xfrm>
          <a:custGeom>
            <a:avLst/>
            <a:gdLst/>
            <a:ahLst/>
            <a:cxnLst/>
            <a:rect l="l" t="t" r="r" b="b"/>
            <a:pathLst>
              <a:path w="146126">
                <a:moveTo>
                  <a:pt x="0" y="0"/>
                </a:moveTo>
                <a:lnTo>
                  <a:pt x="146126" y="0"/>
                </a:lnTo>
              </a:path>
            </a:pathLst>
          </a:custGeom>
          <a:ln w="19138">
            <a:solidFill>
              <a:srgbClr val="E4E3E2"/>
            </a:solidFill>
          </a:ln>
        </p:spPr>
        <p:txBody>
          <a:bodyPr wrap="square" lIns="0" tIns="0" rIns="0" bIns="0" rtlCol="0">
            <a:noAutofit/>
          </a:bodyPr>
          <a:lstStyle/>
          <a:p>
            <a:endParaRPr sz="1588" dirty="0"/>
          </a:p>
        </p:txBody>
      </p:sp>
      <p:sp>
        <p:nvSpPr>
          <p:cNvPr id="409" name="object 409"/>
          <p:cNvSpPr/>
          <p:nvPr/>
        </p:nvSpPr>
        <p:spPr>
          <a:xfrm>
            <a:off x="10127118" y="3290885"/>
            <a:ext cx="55458" cy="71157"/>
          </a:xfrm>
          <a:custGeom>
            <a:avLst/>
            <a:gdLst/>
            <a:ahLst/>
            <a:cxnLst/>
            <a:rect l="l" t="t" r="r" b="b"/>
            <a:pathLst>
              <a:path w="62852" h="80645">
                <a:moveTo>
                  <a:pt x="40944" y="0"/>
                </a:moveTo>
                <a:lnTo>
                  <a:pt x="21920" y="0"/>
                </a:lnTo>
                <a:lnTo>
                  <a:pt x="8710" y="4422"/>
                </a:lnTo>
                <a:lnTo>
                  <a:pt x="914" y="15625"/>
                </a:lnTo>
                <a:lnTo>
                  <a:pt x="0" y="21907"/>
                </a:lnTo>
                <a:lnTo>
                  <a:pt x="0" y="58724"/>
                </a:lnTo>
                <a:lnTo>
                  <a:pt x="4425" y="71931"/>
                </a:lnTo>
                <a:lnTo>
                  <a:pt x="15629" y="79728"/>
                </a:lnTo>
                <a:lnTo>
                  <a:pt x="21920" y="80645"/>
                </a:lnTo>
                <a:lnTo>
                  <a:pt x="40944" y="80645"/>
                </a:lnTo>
                <a:lnTo>
                  <a:pt x="54149" y="76217"/>
                </a:lnTo>
                <a:lnTo>
                  <a:pt x="61939" y="65007"/>
                </a:lnTo>
                <a:lnTo>
                  <a:pt x="62852" y="58724"/>
                </a:lnTo>
                <a:lnTo>
                  <a:pt x="62852" y="21907"/>
                </a:lnTo>
                <a:lnTo>
                  <a:pt x="58426" y="8699"/>
                </a:lnTo>
                <a:lnTo>
                  <a:pt x="47218" y="910"/>
                </a:lnTo>
                <a:lnTo>
                  <a:pt x="40944" y="0"/>
                </a:lnTo>
                <a:close/>
              </a:path>
            </a:pathLst>
          </a:custGeom>
          <a:solidFill>
            <a:srgbClr val="333333"/>
          </a:solidFill>
        </p:spPr>
        <p:txBody>
          <a:bodyPr wrap="square" lIns="0" tIns="0" rIns="0" bIns="0" rtlCol="0">
            <a:noAutofit/>
          </a:bodyPr>
          <a:lstStyle/>
          <a:p>
            <a:endParaRPr sz="1588" dirty="0"/>
          </a:p>
        </p:txBody>
      </p:sp>
      <p:sp>
        <p:nvSpPr>
          <p:cNvPr id="410" name="object 410"/>
          <p:cNvSpPr/>
          <p:nvPr/>
        </p:nvSpPr>
        <p:spPr>
          <a:xfrm>
            <a:off x="9962151" y="3290885"/>
            <a:ext cx="55458" cy="71157"/>
          </a:xfrm>
          <a:custGeom>
            <a:avLst/>
            <a:gdLst/>
            <a:ahLst/>
            <a:cxnLst/>
            <a:rect l="l" t="t" r="r" b="b"/>
            <a:pathLst>
              <a:path w="62852" h="80645">
                <a:moveTo>
                  <a:pt x="40944" y="0"/>
                </a:moveTo>
                <a:lnTo>
                  <a:pt x="21920" y="0"/>
                </a:lnTo>
                <a:lnTo>
                  <a:pt x="8710" y="4422"/>
                </a:lnTo>
                <a:lnTo>
                  <a:pt x="914" y="15625"/>
                </a:lnTo>
                <a:lnTo>
                  <a:pt x="0" y="21907"/>
                </a:lnTo>
                <a:lnTo>
                  <a:pt x="0" y="58724"/>
                </a:lnTo>
                <a:lnTo>
                  <a:pt x="4425" y="71931"/>
                </a:lnTo>
                <a:lnTo>
                  <a:pt x="15629" y="79728"/>
                </a:lnTo>
                <a:lnTo>
                  <a:pt x="21920" y="80645"/>
                </a:lnTo>
                <a:lnTo>
                  <a:pt x="40944" y="80645"/>
                </a:lnTo>
                <a:lnTo>
                  <a:pt x="54149" y="76217"/>
                </a:lnTo>
                <a:lnTo>
                  <a:pt x="61939" y="65007"/>
                </a:lnTo>
                <a:lnTo>
                  <a:pt x="62852" y="58724"/>
                </a:lnTo>
                <a:lnTo>
                  <a:pt x="62852" y="21907"/>
                </a:lnTo>
                <a:lnTo>
                  <a:pt x="58426" y="8699"/>
                </a:lnTo>
                <a:lnTo>
                  <a:pt x="47218" y="910"/>
                </a:lnTo>
                <a:lnTo>
                  <a:pt x="40944" y="0"/>
                </a:lnTo>
                <a:close/>
              </a:path>
            </a:pathLst>
          </a:custGeom>
          <a:solidFill>
            <a:srgbClr val="333333"/>
          </a:solidFill>
        </p:spPr>
        <p:txBody>
          <a:bodyPr wrap="square" lIns="0" tIns="0" rIns="0" bIns="0" rtlCol="0">
            <a:noAutofit/>
          </a:bodyPr>
          <a:lstStyle/>
          <a:p>
            <a:endParaRPr sz="1588" dirty="0"/>
          </a:p>
        </p:txBody>
      </p:sp>
      <p:sp>
        <p:nvSpPr>
          <p:cNvPr id="411" name="object 411"/>
          <p:cNvSpPr/>
          <p:nvPr/>
        </p:nvSpPr>
        <p:spPr>
          <a:xfrm>
            <a:off x="10008601" y="3431359"/>
            <a:ext cx="128935" cy="0"/>
          </a:xfrm>
          <a:custGeom>
            <a:avLst/>
            <a:gdLst/>
            <a:ahLst/>
            <a:cxnLst/>
            <a:rect l="l" t="t" r="r" b="b"/>
            <a:pathLst>
              <a:path w="146126">
                <a:moveTo>
                  <a:pt x="0" y="0"/>
                </a:moveTo>
                <a:lnTo>
                  <a:pt x="146126" y="0"/>
                </a:lnTo>
              </a:path>
            </a:pathLst>
          </a:custGeom>
          <a:ln w="19138">
            <a:solidFill>
              <a:srgbClr val="E4E3E2"/>
            </a:solidFill>
          </a:ln>
        </p:spPr>
        <p:txBody>
          <a:bodyPr wrap="square" lIns="0" tIns="0" rIns="0" bIns="0" rtlCol="0">
            <a:noAutofit/>
          </a:bodyPr>
          <a:lstStyle/>
          <a:p>
            <a:endParaRPr sz="1588" dirty="0"/>
          </a:p>
        </p:txBody>
      </p:sp>
      <p:sp>
        <p:nvSpPr>
          <p:cNvPr id="412" name="object 412"/>
          <p:cNvSpPr/>
          <p:nvPr/>
        </p:nvSpPr>
        <p:spPr>
          <a:xfrm>
            <a:off x="10129371" y="3378438"/>
            <a:ext cx="70597" cy="90577"/>
          </a:xfrm>
          <a:custGeom>
            <a:avLst/>
            <a:gdLst/>
            <a:ahLst/>
            <a:cxnLst/>
            <a:rect l="l" t="t" r="r" b="b"/>
            <a:pathLst>
              <a:path w="80009" h="102654">
                <a:moveTo>
                  <a:pt x="58102" y="0"/>
                </a:moveTo>
                <a:lnTo>
                  <a:pt x="21920" y="0"/>
                </a:lnTo>
                <a:lnTo>
                  <a:pt x="8710" y="4422"/>
                </a:lnTo>
                <a:lnTo>
                  <a:pt x="914" y="15625"/>
                </a:lnTo>
                <a:lnTo>
                  <a:pt x="0" y="21907"/>
                </a:lnTo>
                <a:lnTo>
                  <a:pt x="0" y="80746"/>
                </a:lnTo>
                <a:lnTo>
                  <a:pt x="4427" y="93946"/>
                </a:lnTo>
                <a:lnTo>
                  <a:pt x="15637" y="101739"/>
                </a:lnTo>
                <a:lnTo>
                  <a:pt x="21920" y="102654"/>
                </a:lnTo>
                <a:lnTo>
                  <a:pt x="58102" y="102654"/>
                </a:lnTo>
                <a:lnTo>
                  <a:pt x="71310" y="98224"/>
                </a:lnTo>
                <a:lnTo>
                  <a:pt x="79099" y="87015"/>
                </a:lnTo>
                <a:lnTo>
                  <a:pt x="80010" y="80746"/>
                </a:lnTo>
                <a:lnTo>
                  <a:pt x="80010" y="21907"/>
                </a:lnTo>
                <a:lnTo>
                  <a:pt x="75584" y="8699"/>
                </a:lnTo>
                <a:lnTo>
                  <a:pt x="64376" y="910"/>
                </a:lnTo>
                <a:lnTo>
                  <a:pt x="58102" y="0"/>
                </a:lnTo>
                <a:close/>
              </a:path>
            </a:pathLst>
          </a:custGeom>
          <a:solidFill>
            <a:srgbClr val="333333"/>
          </a:solidFill>
        </p:spPr>
        <p:txBody>
          <a:bodyPr wrap="square" lIns="0" tIns="0" rIns="0" bIns="0" rtlCol="0">
            <a:noAutofit/>
          </a:bodyPr>
          <a:lstStyle/>
          <a:p>
            <a:endParaRPr sz="1588" dirty="0"/>
          </a:p>
        </p:txBody>
      </p:sp>
      <p:sp>
        <p:nvSpPr>
          <p:cNvPr id="413" name="object 413"/>
          <p:cNvSpPr/>
          <p:nvPr/>
        </p:nvSpPr>
        <p:spPr>
          <a:xfrm>
            <a:off x="9947513" y="3378438"/>
            <a:ext cx="70597" cy="90577"/>
          </a:xfrm>
          <a:custGeom>
            <a:avLst/>
            <a:gdLst/>
            <a:ahLst/>
            <a:cxnLst/>
            <a:rect l="l" t="t" r="r" b="b"/>
            <a:pathLst>
              <a:path w="80009" h="102654">
                <a:moveTo>
                  <a:pt x="58102" y="0"/>
                </a:moveTo>
                <a:lnTo>
                  <a:pt x="21920" y="0"/>
                </a:lnTo>
                <a:lnTo>
                  <a:pt x="8710" y="4422"/>
                </a:lnTo>
                <a:lnTo>
                  <a:pt x="914" y="15625"/>
                </a:lnTo>
                <a:lnTo>
                  <a:pt x="0" y="21907"/>
                </a:lnTo>
                <a:lnTo>
                  <a:pt x="0" y="80746"/>
                </a:lnTo>
                <a:lnTo>
                  <a:pt x="4427" y="93946"/>
                </a:lnTo>
                <a:lnTo>
                  <a:pt x="15637" y="101739"/>
                </a:lnTo>
                <a:lnTo>
                  <a:pt x="21920" y="102654"/>
                </a:lnTo>
                <a:lnTo>
                  <a:pt x="58102" y="102654"/>
                </a:lnTo>
                <a:lnTo>
                  <a:pt x="71310" y="98224"/>
                </a:lnTo>
                <a:lnTo>
                  <a:pt x="79099" y="87015"/>
                </a:lnTo>
                <a:lnTo>
                  <a:pt x="80010" y="80746"/>
                </a:lnTo>
                <a:lnTo>
                  <a:pt x="80010" y="21907"/>
                </a:lnTo>
                <a:lnTo>
                  <a:pt x="75584" y="8699"/>
                </a:lnTo>
                <a:lnTo>
                  <a:pt x="64376" y="910"/>
                </a:lnTo>
                <a:lnTo>
                  <a:pt x="58102" y="0"/>
                </a:lnTo>
                <a:close/>
              </a:path>
            </a:pathLst>
          </a:custGeom>
          <a:solidFill>
            <a:srgbClr val="333333"/>
          </a:solidFill>
        </p:spPr>
        <p:txBody>
          <a:bodyPr wrap="square" lIns="0" tIns="0" rIns="0" bIns="0" rtlCol="0">
            <a:noAutofit/>
          </a:bodyPr>
          <a:lstStyle/>
          <a:p>
            <a:endParaRPr sz="1588" dirty="0"/>
          </a:p>
        </p:txBody>
      </p:sp>
      <p:sp>
        <p:nvSpPr>
          <p:cNvPr id="414" name="object 414"/>
          <p:cNvSpPr/>
          <p:nvPr/>
        </p:nvSpPr>
        <p:spPr>
          <a:xfrm>
            <a:off x="9944981" y="3532142"/>
            <a:ext cx="46168" cy="21964"/>
          </a:xfrm>
          <a:custGeom>
            <a:avLst/>
            <a:gdLst/>
            <a:ahLst/>
            <a:cxnLst/>
            <a:rect l="l" t="t" r="r" b="b"/>
            <a:pathLst>
              <a:path w="52324" h="24891">
                <a:moveTo>
                  <a:pt x="7810" y="0"/>
                </a:moveTo>
                <a:lnTo>
                  <a:pt x="3492" y="0"/>
                </a:lnTo>
                <a:lnTo>
                  <a:pt x="0" y="3492"/>
                </a:lnTo>
                <a:lnTo>
                  <a:pt x="0" y="21386"/>
                </a:lnTo>
                <a:lnTo>
                  <a:pt x="3492" y="24892"/>
                </a:lnTo>
                <a:lnTo>
                  <a:pt x="52324" y="24892"/>
                </a:lnTo>
                <a:lnTo>
                  <a:pt x="52324" y="0"/>
                </a:lnTo>
                <a:lnTo>
                  <a:pt x="7810" y="0"/>
                </a:lnTo>
                <a:close/>
              </a:path>
            </a:pathLst>
          </a:custGeom>
          <a:solidFill>
            <a:srgbClr val="333333"/>
          </a:solidFill>
        </p:spPr>
        <p:txBody>
          <a:bodyPr wrap="square" lIns="0" tIns="0" rIns="0" bIns="0" rtlCol="0">
            <a:noAutofit/>
          </a:bodyPr>
          <a:lstStyle/>
          <a:p>
            <a:endParaRPr sz="1588" dirty="0"/>
          </a:p>
        </p:txBody>
      </p:sp>
      <p:sp>
        <p:nvSpPr>
          <p:cNvPr id="415" name="object 415"/>
          <p:cNvSpPr/>
          <p:nvPr/>
        </p:nvSpPr>
        <p:spPr>
          <a:xfrm>
            <a:off x="10153869" y="3532142"/>
            <a:ext cx="46168" cy="21964"/>
          </a:xfrm>
          <a:custGeom>
            <a:avLst/>
            <a:gdLst/>
            <a:ahLst/>
            <a:cxnLst/>
            <a:rect l="l" t="t" r="r" b="b"/>
            <a:pathLst>
              <a:path w="52324" h="24891">
                <a:moveTo>
                  <a:pt x="44513" y="0"/>
                </a:moveTo>
                <a:lnTo>
                  <a:pt x="0" y="0"/>
                </a:lnTo>
                <a:lnTo>
                  <a:pt x="0" y="24892"/>
                </a:lnTo>
                <a:lnTo>
                  <a:pt x="48818" y="24892"/>
                </a:lnTo>
                <a:lnTo>
                  <a:pt x="52323" y="21386"/>
                </a:lnTo>
                <a:lnTo>
                  <a:pt x="52323" y="3492"/>
                </a:lnTo>
                <a:lnTo>
                  <a:pt x="48818" y="0"/>
                </a:lnTo>
                <a:lnTo>
                  <a:pt x="44513" y="0"/>
                </a:lnTo>
                <a:close/>
              </a:path>
            </a:pathLst>
          </a:custGeom>
          <a:solidFill>
            <a:srgbClr val="333333"/>
          </a:solidFill>
        </p:spPr>
        <p:txBody>
          <a:bodyPr wrap="square" lIns="0" tIns="0" rIns="0" bIns="0" rtlCol="0">
            <a:noAutofit/>
          </a:bodyPr>
          <a:lstStyle/>
          <a:p>
            <a:endParaRPr sz="1588" dirty="0"/>
          </a:p>
        </p:txBody>
      </p:sp>
      <p:sp>
        <p:nvSpPr>
          <p:cNvPr id="416" name="object 416"/>
          <p:cNvSpPr/>
          <p:nvPr/>
        </p:nvSpPr>
        <p:spPr>
          <a:xfrm>
            <a:off x="1817381" y="3854834"/>
            <a:ext cx="1086051" cy="1086051"/>
          </a:xfrm>
          <a:custGeom>
            <a:avLst/>
            <a:gdLst/>
            <a:ahLst/>
            <a:cxnLst/>
            <a:rect l="l" t="t" r="r" b="b"/>
            <a:pathLst>
              <a:path w="1230858" h="1230858">
                <a:moveTo>
                  <a:pt x="617784" y="4"/>
                </a:moveTo>
                <a:lnTo>
                  <a:pt x="539160" y="4674"/>
                </a:lnTo>
                <a:lnTo>
                  <a:pt x="491770" y="12422"/>
                </a:lnTo>
                <a:lnTo>
                  <a:pt x="445666" y="23707"/>
                </a:lnTo>
                <a:lnTo>
                  <a:pt x="400994" y="38383"/>
                </a:lnTo>
                <a:lnTo>
                  <a:pt x="357901" y="56303"/>
                </a:lnTo>
                <a:lnTo>
                  <a:pt x="316532" y="77324"/>
                </a:lnTo>
                <a:lnTo>
                  <a:pt x="277033" y="101298"/>
                </a:lnTo>
                <a:lnTo>
                  <a:pt x="239549" y="128079"/>
                </a:lnTo>
                <a:lnTo>
                  <a:pt x="204227" y="157523"/>
                </a:lnTo>
                <a:lnTo>
                  <a:pt x="171211" y="189484"/>
                </a:lnTo>
                <a:lnTo>
                  <a:pt x="140649" y="223814"/>
                </a:lnTo>
                <a:lnTo>
                  <a:pt x="112684" y="260370"/>
                </a:lnTo>
                <a:lnTo>
                  <a:pt x="87464" y="299005"/>
                </a:lnTo>
                <a:lnTo>
                  <a:pt x="65133" y="339573"/>
                </a:lnTo>
                <a:lnTo>
                  <a:pt x="45839" y="381928"/>
                </a:lnTo>
                <a:lnTo>
                  <a:pt x="29725" y="425925"/>
                </a:lnTo>
                <a:lnTo>
                  <a:pt x="16939" y="471419"/>
                </a:lnTo>
                <a:lnTo>
                  <a:pt x="7625" y="518262"/>
                </a:lnTo>
                <a:lnTo>
                  <a:pt x="1930" y="566310"/>
                </a:lnTo>
                <a:lnTo>
                  <a:pt x="0" y="615416"/>
                </a:lnTo>
                <a:lnTo>
                  <a:pt x="2040" y="665892"/>
                </a:lnTo>
                <a:lnTo>
                  <a:pt x="8054" y="715245"/>
                </a:lnTo>
                <a:lnTo>
                  <a:pt x="17886" y="763315"/>
                </a:lnTo>
                <a:lnTo>
                  <a:pt x="31375" y="809945"/>
                </a:lnTo>
                <a:lnTo>
                  <a:pt x="48363" y="854975"/>
                </a:lnTo>
                <a:lnTo>
                  <a:pt x="68693" y="898249"/>
                </a:lnTo>
                <a:lnTo>
                  <a:pt x="92205" y="939606"/>
                </a:lnTo>
                <a:lnTo>
                  <a:pt x="118742" y="978890"/>
                </a:lnTo>
                <a:lnTo>
                  <a:pt x="148145" y="1015941"/>
                </a:lnTo>
                <a:lnTo>
                  <a:pt x="180255" y="1050601"/>
                </a:lnTo>
                <a:lnTo>
                  <a:pt x="214915" y="1082711"/>
                </a:lnTo>
                <a:lnTo>
                  <a:pt x="251965" y="1112115"/>
                </a:lnTo>
                <a:lnTo>
                  <a:pt x="291248" y="1138652"/>
                </a:lnTo>
                <a:lnTo>
                  <a:pt x="332605" y="1162164"/>
                </a:lnTo>
                <a:lnTo>
                  <a:pt x="375877" y="1182494"/>
                </a:lnTo>
                <a:lnTo>
                  <a:pt x="420906" y="1199483"/>
                </a:lnTo>
                <a:lnTo>
                  <a:pt x="467535" y="1212972"/>
                </a:lnTo>
                <a:lnTo>
                  <a:pt x="515603" y="1222803"/>
                </a:lnTo>
                <a:lnTo>
                  <a:pt x="564954" y="1228818"/>
                </a:lnTo>
                <a:lnTo>
                  <a:pt x="615429" y="1230858"/>
                </a:lnTo>
                <a:lnTo>
                  <a:pt x="665903" y="1228818"/>
                </a:lnTo>
                <a:lnTo>
                  <a:pt x="715254" y="1222803"/>
                </a:lnTo>
                <a:lnTo>
                  <a:pt x="763323" y="1212972"/>
                </a:lnTo>
                <a:lnTo>
                  <a:pt x="809951" y="1199483"/>
                </a:lnTo>
                <a:lnTo>
                  <a:pt x="854981" y="1182494"/>
                </a:lnTo>
                <a:lnTo>
                  <a:pt x="898253" y="1162164"/>
                </a:lnTo>
                <a:lnTo>
                  <a:pt x="939610" y="1138652"/>
                </a:lnTo>
                <a:lnTo>
                  <a:pt x="978892" y="1112115"/>
                </a:lnTo>
                <a:lnTo>
                  <a:pt x="1015943" y="1082711"/>
                </a:lnTo>
                <a:lnTo>
                  <a:pt x="1050602" y="1050601"/>
                </a:lnTo>
                <a:lnTo>
                  <a:pt x="1082713" y="1015941"/>
                </a:lnTo>
                <a:lnTo>
                  <a:pt x="1112115" y="978890"/>
                </a:lnTo>
                <a:lnTo>
                  <a:pt x="1138652" y="939606"/>
                </a:lnTo>
                <a:lnTo>
                  <a:pt x="1162165" y="898249"/>
                </a:lnTo>
                <a:lnTo>
                  <a:pt x="1182494" y="854975"/>
                </a:lnTo>
                <a:lnTo>
                  <a:pt x="1199483" y="809945"/>
                </a:lnTo>
                <a:lnTo>
                  <a:pt x="1212972" y="763315"/>
                </a:lnTo>
                <a:lnTo>
                  <a:pt x="1222803" y="715245"/>
                </a:lnTo>
                <a:lnTo>
                  <a:pt x="1228818" y="665892"/>
                </a:lnTo>
                <a:lnTo>
                  <a:pt x="1230858" y="615416"/>
                </a:lnTo>
                <a:lnTo>
                  <a:pt x="1228927" y="566310"/>
                </a:lnTo>
                <a:lnTo>
                  <a:pt x="1223232" y="518262"/>
                </a:lnTo>
                <a:lnTo>
                  <a:pt x="1213919" y="471419"/>
                </a:lnTo>
                <a:lnTo>
                  <a:pt x="1201132" y="425925"/>
                </a:lnTo>
                <a:lnTo>
                  <a:pt x="1185019" y="381928"/>
                </a:lnTo>
                <a:lnTo>
                  <a:pt x="1165724" y="339573"/>
                </a:lnTo>
                <a:lnTo>
                  <a:pt x="1143394" y="299005"/>
                </a:lnTo>
                <a:lnTo>
                  <a:pt x="1118174" y="260370"/>
                </a:lnTo>
                <a:lnTo>
                  <a:pt x="1090209" y="223814"/>
                </a:lnTo>
                <a:lnTo>
                  <a:pt x="1059646" y="189484"/>
                </a:lnTo>
                <a:lnTo>
                  <a:pt x="1026631" y="157523"/>
                </a:lnTo>
                <a:lnTo>
                  <a:pt x="991308" y="128079"/>
                </a:lnTo>
                <a:lnTo>
                  <a:pt x="953824" y="101298"/>
                </a:lnTo>
                <a:lnTo>
                  <a:pt x="914325" y="77324"/>
                </a:lnTo>
                <a:lnTo>
                  <a:pt x="872956" y="56303"/>
                </a:lnTo>
                <a:lnTo>
                  <a:pt x="829863" y="38383"/>
                </a:lnTo>
                <a:lnTo>
                  <a:pt x="785192" y="23707"/>
                </a:lnTo>
                <a:lnTo>
                  <a:pt x="739088" y="12422"/>
                </a:lnTo>
                <a:lnTo>
                  <a:pt x="691697" y="4674"/>
                </a:lnTo>
                <a:lnTo>
                  <a:pt x="643166" y="609"/>
                </a:lnTo>
                <a:lnTo>
                  <a:pt x="617784" y="4"/>
                </a:lnTo>
                <a:close/>
              </a:path>
            </a:pathLst>
          </a:custGeom>
          <a:solidFill>
            <a:srgbClr val="005EAA"/>
          </a:solidFill>
        </p:spPr>
        <p:txBody>
          <a:bodyPr wrap="square" lIns="0" tIns="0" rIns="0" bIns="0" rtlCol="0">
            <a:noAutofit/>
          </a:bodyPr>
          <a:lstStyle/>
          <a:p>
            <a:endParaRPr sz="1588" dirty="0"/>
          </a:p>
        </p:txBody>
      </p:sp>
      <p:sp>
        <p:nvSpPr>
          <p:cNvPr id="417" name="object 417"/>
          <p:cNvSpPr/>
          <p:nvPr/>
        </p:nvSpPr>
        <p:spPr>
          <a:xfrm>
            <a:off x="2578857" y="3947620"/>
            <a:ext cx="158137" cy="158149"/>
          </a:xfrm>
          <a:custGeom>
            <a:avLst/>
            <a:gdLst/>
            <a:ahLst/>
            <a:cxnLst/>
            <a:rect l="l" t="t" r="r" b="b"/>
            <a:pathLst>
              <a:path w="179222" h="179235">
                <a:moveTo>
                  <a:pt x="89611" y="0"/>
                </a:moveTo>
                <a:lnTo>
                  <a:pt x="75046" y="1177"/>
                </a:lnTo>
                <a:lnTo>
                  <a:pt x="61231" y="4586"/>
                </a:lnTo>
                <a:lnTo>
                  <a:pt x="48352" y="10042"/>
                </a:lnTo>
                <a:lnTo>
                  <a:pt x="36595" y="17357"/>
                </a:lnTo>
                <a:lnTo>
                  <a:pt x="26145" y="26348"/>
                </a:lnTo>
                <a:lnTo>
                  <a:pt x="17188" y="36828"/>
                </a:lnTo>
                <a:lnTo>
                  <a:pt x="9909" y="48611"/>
                </a:lnTo>
                <a:lnTo>
                  <a:pt x="4495" y="61513"/>
                </a:lnTo>
                <a:lnTo>
                  <a:pt x="1130" y="75348"/>
                </a:lnTo>
                <a:lnTo>
                  <a:pt x="0" y="89623"/>
                </a:lnTo>
                <a:lnTo>
                  <a:pt x="1177" y="104189"/>
                </a:lnTo>
                <a:lnTo>
                  <a:pt x="4587" y="118005"/>
                </a:lnTo>
                <a:lnTo>
                  <a:pt x="10043" y="130884"/>
                </a:lnTo>
                <a:lnTo>
                  <a:pt x="17359" y="142642"/>
                </a:lnTo>
                <a:lnTo>
                  <a:pt x="26350" y="153092"/>
                </a:lnTo>
                <a:lnTo>
                  <a:pt x="36830" y="162049"/>
                </a:lnTo>
                <a:lnTo>
                  <a:pt x="48613" y="169328"/>
                </a:lnTo>
                <a:lnTo>
                  <a:pt x="61515" y="174742"/>
                </a:lnTo>
                <a:lnTo>
                  <a:pt x="75348" y="178106"/>
                </a:lnTo>
                <a:lnTo>
                  <a:pt x="89611" y="179235"/>
                </a:lnTo>
                <a:lnTo>
                  <a:pt x="104177" y="178057"/>
                </a:lnTo>
                <a:lnTo>
                  <a:pt x="117992" y="174647"/>
                </a:lnTo>
                <a:lnTo>
                  <a:pt x="130872" y="169192"/>
                </a:lnTo>
                <a:lnTo>
                  <a:pt x="142629" y="161875"/>
                </a:lnTo>
                <a:lnTo>
                  <a:pt x="153080" y="152884"/>
                </a:lnTo>
                <a:lnTo>
                  <a:pt x="162037" y="142404"/>
                </a:lnTo>
                <a:lnTo>
                  <a:pt x="169315" y="130621"/>
                </a:lnTo>
                <a:lnTo>
                  <a:pt x="174729" y="117720"/>
                </a:lnTo>
                <a:lnTo>
                  <a:pt x="178093" y="103886"/>
                </a:lnTo>
                <a:lnTo>
                  <a:pt x="179222" y="89623"/>
                </a:lnTo>
                <a:lnTo>
                  <a:pt x="178044" y="75055"/>
                </a:lnTo>
                <a:lnTo>
                  <a:pt x="174635" y="61238"/>
                </a:lnTo>
                <a:lnTo>
                  <a:pt x="169180" y="48357"/>
                </a:lnTo>
                <a:lnTo>
                  <a:pt x="161865" y="36598"/>
                </a:lnTo>
                <a:lnTo>
                  <a:pt x="152875" y="26147"/>
                </a:lnTo>
                <a:lnTo>
                  <a:pt x="142396" y="17189"/>
                </a:lnTo>
                <a:lnTo>
                  <a:pt x="130614" y="9910"/>
                </a:lnTo>
                <a:lnTo>
                  <a:pt x="117714" y="4495"/>
                </a:lnTo>
                <a:lnTo>
                  <a:pt x="103883" y="1130"/>
                </a:lnTo>
                <a:lnTo>
                  <a:pt x="89611" y="0"/>
                </a:lnTo>
                <a:close/>
              </a:path>
            </a:pathLst>
          </a:custGeom>
          <a:solidFill>
            <a:srgbClr val="221F1F"/>
          </a:solidFill>
        </p:spPr>
        <p:txBody>
          <a:bodyPr wrap="square" lIns="0" tIns="0" rIns="0" bIns="0" rtlCol="0">
            <a:noAutofit/>
          </a:bodyPr>
          <a:lstStyle/>
          <a:p>
            <a:endParaRPr sz="1588" dirty="0"/>
          </a:p>
        </p:txBody>
      </p:sp>
      <p:sp>
        <p:nvSpPr>
          <p:cNvPr id="418" name="object 418"/>
          <p:cNvSpPr/>
          <p:nvPr/>
        </p:nvSpPr>
        <p:spPr>
          <a:xfrm>
            <a:off x="2515752" y="4001124"/>
            <a:ext cx="361255" cy="361255"/>
          </a:xfrm>
          <a:custGeom>
            <a:avLst/>
            <a:gdLst/>
            <a:ahLst/>
            <a:cxnLst/>
            <a:rect l="l" t="t" r="r" b="b"/>
            <a:pathLst>
              <a:path w="409422" h="409422">
                <a:moveTo>
                  <a:pt x="0" y="184023"/>
                </a:moveTo>
                <a:lnTo>
                  <a:pt x="0" y="409422"/>
                </a:lnTo>
                <a:lnTo>
                  <a:pt x="76492" y="409422"/>
                </a:lnTo>
                <a:lnTo>
                  <a:pt x="103797" y="408318"/>
                </a:lnTo>
                <a:lnTo>
                  <a:pt x="130494" y="405065"/>
                </a:lnTo>
                <a:lnTo>
                  <a:pt x="156498" y="399746"/>
                </a:lnTo>
                <a:lnTo>
                  <a:pt x="181723" y="392449"/>
                </a:lnTo>
                <a:lnTo>
                  <a:pt x="206082" y="383259"/>
                </a:lnTo>
                <a:lnTo>
                  <a:pt x="229492" y="372261"/>
                </a:lnTo>
                <a:lnTo>
                  <a:pt x="251864" y="359542"/>
                </a:lnTo>
                <a:lnTo>
                  <a:pt x="273115" y="345186"/>
                </a:lnTo>
                <a:lnTo>
                  <a:pt x="293158" y="329280"/>
                </a:lnTo>
                <a:lnTo>
                  <a:pt x="311908" y="311910"/>
                </a:lnTo>
                <a:lnTo>
                  <a:pt x="329279" y="293161"/>
                </a:lnTo>
                <a:lnTo>
                  <a:pt x="345185" y="273118"/>
                </a:lnTo>
                <a:lnTo>
                  <a:pt x="359541" y="251868"/>
                </a:lnTo>
                <a:lnTo>
                  <a:pt x="372261" y="229496"/>
                </a:lnTo>
                <a:lnTo>
                  <a:pt x="383259" y="206088"/>
                </a:lnTo>
                <a:lnTo>
                  <a:pt x="392449" y="181729"/>
                </a:lnTo>
                <a:lnTo>
                  <a:pt x="399746" y="156506"/>
                </a:lnTo>
                <a:lnTo>
                  <a:pt x="405065" y="130503"/>
                </a:lnTo>
                <a:lnTo>
                  <a:pt x="408318" y="103808"/>
                </a:lnTo>
                <a:lnTo>
                  <a:pt x="409422" y="76504"/>
                </a:lnTo>
                <a:lnTo>
                  <a:pt x="409422" y="0"/>
                </a:lnTo>
                <a:lnTo>
                  <a:pt x="184023" y="0"/>
                </a:lnTo>
                <a:lnTo>
                  <a:pt x="168929" y="610"/>
                </a:lnTo>
                <a:lnTo>
                  <a:pt x="154172" y="2408"/>
                </a:lnTo>
                <a:lnTo>
                  <a:pt x="139798" y="5348"/>
                </a:lnTo>
                <a:lnTo>
                  <a:pt x="125855" y="9382"/>
                </a:lnTo>
                <a:lnTo>
                  <a:pt x="112390" y="14462"/>
                </a:lnTo>
                <a:lnTo>
                  <a:pt x="99451" y="20541"/>
                </a:lnTo>
                <a:lnTo>
                  <a:pt x="87085" y="27572"/>
                </a:lnTo>
                <a:lnTo>
                  <a:pt x="75339" y="35507"/>
                </a:lnTo>
                <a:lnTo>
                  <a:pt x="64260" y="44300"/>
                </a:lnTo>
                <a:lnTo>
                  <a:pt x="53897" y="53901"/>
                </a:lnTo>
                <a:lnTo>
                  <a:pt x="44295" y="64265"/>
                </a:lnTo>
                <a:lnTo>
                  <a:pt x="35504" y="75344"/>
                </a:lnTo>
                <a:lnTo>
                  <a:pt x="27569" y="87090"/>
                </a:lnTo>
                <a:lnTo>
                  <a:pt x="20539" y="99457"/>
                </a:lnTo>
                <a:lnTo>
                  <a:pt x="14460" y="112396"/>
                </a:lnTo>
                <a:lnTo>
                  <a:pt x="9381" y="125860"/>
                </a:lnTo>
                <a:lnTo>
                  <a:pt x="5347" y="139802"/>
                </a:lnTo>
                <a:lnTo>
                  <a:pt x="2408" y="154175"/>
                </a:lnTo>
                <a:lnTo>
                  <a:pt x="609" y="168931"/>
                </a:lnTo>
                <a:lnTo>
                  <a:pt x="0" y="184023"/>
                </a:lnTo>
                <a:close/>
              </a:path>
            </a:pathLst>
          </a:custGeom>
          <a:solidFill>
            <a:srgbClr val="221F1F"/>
          </a:solidFill>
        </p:spPr>
        <p:txBody>
          <a:bodyPr wrap="square" lIns="0" tIns="0" rIns="0" bIns="0" rtlCol="0">
            <a:noAutofit/>
          </a:bodyPr>
          <a:lstStyle/>
          <a:p>
            <a:endParaRPr sz="1588" dirty="0"/>
          </a:p>
        </p:txBody>
      </p:sp>
      <p:sp>
        <p:nvSpPr>
          <p:cNvPr id="419" name="object 419"/>
          <p:cNvSpPr/>
          <p:nvPr/>
        </p:nvSpPr>
        <p:spPr>
          <a:xfrm>
            <a:off x="2351336" y="4498322"/>
            <a:ext cx="494246" cy="224487"/>
          </a:xfrm>
          <a:custGeom>
            <a:avLst/>
            <a:gdLst/>
            <a:ahLst/>
            <a:cxnLst/>
            <a:rect l="l" t="t" r="r" b="b"/>
            <a:pathLst>
              <a:path w="560146" h="254419">
                <a:moveTo>
                  <a:pt x="0" y="177952"/>
                </a:moveTo>
                <a:lnTo>
                  <a:pt x="15544" y="254419"/>
                </a:lnTo>
                <a:lnTo>
                  <a:pt x="560146" y="143751"/>
                </a:lnTo>
                <a:lnTo>
                  <a:pt x="530923" y="0"/>
                </a:lnTo>
                <a:lnTo>
                  <a:pt x="0" y="177952"/>
                </a:lnTo>
                <a:close/>
              </a:path>
            </a:pathLst>
          </a:custGeom>
          <a:solidFill>
            <a:srgbClr val="C8D121"/>
          </a:solidFill>
        </p:spPr>
        <p:txBody>
          <a:bodyPr wrap="square" lIns="0" tIns="0" rIns="0" bIns="0" rtlCol="0">
            <a:noAutofit/>
          </a:bodyPr>
          <a:lstStyle/>
          <a:p>
            <a:endParaRPr sz="1588" dirty="0"/>
          </a:p>
        </p:txBody>
      </p:sp>
      <p:sp>
        <p:nvSpPr>
          <p:cNvPr id="420" name="object 420"/>
          <p:cNvSpPr/>
          <p:nvPr/>
        </p:nvSpPr>
        <p:spPr>
          <a:xfrm>
            <a:off x="2287882" y="4655003"/>
            <a:ext cx="106119" cy="85046"/>
          </a:xfrm>
          <a:custGeom>
            <a:avLst/>
            <a:gdLst/>
            <a:ahLst/>
            <a:cxnLst/>
            <a:rect l="l" t="t" r="r" b="b"/>
            <a:pathLst>
              <a:path w="120268" h="96386">
                <a:moveTo>
                  <a:pt x="72237" y="0"/>
                </a:moveTo>
                <a:lnTo>
                  <a:pt x="0" y="72986"/>
                </a:lnTo>
                <a:lnTo>
                  <a:pt x="9761" y="81246"/>
                </a:lnTo>
                <a:lnTo>
                  <a:pt x="20409" y="87714"/>
                </a:lnTo>
                <a:lnTo>
                  <a:pt x="31726" y="92393"/>
                </a:lnTo>
                <a:lnTo>
                  <a:pt x="43498" y="95283"/>
                </a:lnTo>
                <a:lnTo>
                  <a:pt x="55508" y="96386"/>
                </a:lnTo>
                <a:lnTo>
                  <a:pt x="67543" y="95703"/>
                </a:lnTo>
                <a:lnTo>
                  <a:pt x="79385" y="93235"/>
                </a:lnTo>
                <a:lnTo>
                  <a:pt x="90819" y="88983"/>
                </a:lnTo>
                <a:lnTo>
                  <a:pt x="101631" y="82949"/>
                </a:lnTo>
                <a:lnTo>
                  <a:pt x="111604" y="75134"/>
                </a:lnTo>
                <a:lnTo>
                  <a:pt x="114439" y="72402"/>
                </a:lnTo>
                <a:lnTo>
                  <a:pt x="120268" y="61603"/>
                </a:lnTo>
                <a:lnTo>
                  <a:pt x="119452" y="49692"/>
                </a:lnTo>
                <a:lnTo>
                  <a:pt x="114287" y="41617"/>
                </a:lnTo>
                <a:lnTo>
                  <a:pt x="72237" y="0"/>
                </a:lnTo>
                <a:close/>
              </a:path>
            </a:pathLst>
          </a:custGeom>
          <a:solidFill>
            <a:srgbClr val="FFA1A0"/>
          </a:solidFill>
        </p:spPr>
        <p:txBody>
          <a:bodyPr wrap="square" lIns="0" tIns="0" rIns="0" bIns="0" rtlCol="0">
            <a:noAutofit/>
          </a:bodyPr>
          <a:lstStyle/>
          <a:p>
            <a:endParaRPr sz="1588" dirty="0"/>
          </a:p>
        </p:txBody>
      </p:sp>
      <p:sp>
        <p:nvSpPr>
          <p:cNvPr id="421" name="object 421"/>
          <p:cNvSpPr/>
          <p:nvPr/>
        </p:nvSpPr>
        <p:spPr>
          <a:xfrm>
            <a:off x="2678860" y="4124516"/>
            <a:ext cx="28698" cy="28698"/>
          </a:xfrm>
          <a:custGeom>
            <a:avLst/>
            <a:gdLst/>
            <a:ahLst/>
            <a:cxnLst/>
            <a:rect l="l" t="t" r="r" b="b"/>
            <a:pathLst>
              <a:path w="32524" h="32524">
                <a:moveTo>
                  <a:pt x="32524" y="0"/>
                </a:moveTo>
                <a:lnTo>
                  <a:pt x="0" y="0"/>
                </a:lnTo>
                <a:lnTo>
                  <a:pt x="13869" y="3096"/>
                </a:lnTo>
                <a:lnTo>
                  <a:pt x="24769" y="11444"/>
                </a:lnTo>
                <a:lnTo>
                  <a:pt x="31294" y="23631"/>
                </a:lnTo>
                <a:lnTo>
                  <a:pt x="32524" y="32524"/>
                </a:lnTo>
                <a:lnTo>
                  <a:pt x="32524" y="0"/>
                </a:lnTo>
                <a:close/>
              </a:path>
            </a:pathLst>
          </a:custGeom>
          <a:solidFill>
            <a:srgbClr val="FFA1A0"/>
          </a:solidFill>
        </p:spPr>
        <p:txBody>
          <a:bodyPr wrap="square" lIns="0" tIns="0" rIns="0" bIns="0" rtlCol="0">
            <a:noAutofit/>
          </a:bodyPr>
          <a:lstStyle/>
          <a:p>
            <a:endParaRPr sz="1588" dirty="0"/>
          </a:p>
        </p:txBody>
      </p:sp>
      <p:sp>
        <p:nvSpPr>
          <p:cNvPr id="422" name="object 422"/>
          <p:cNvSpPr/>
          <p:nvPr/>
        </p:nvSpPr>
        <p:spPr>
          <a:xfrm>
            <a:off x="2566725" y="4171488"/>
            <a:ext cx="393102" cy="807551"/>
          </a:xfrm>
          <a:custGeom>
            <a:avLst/>
            <a:gdLst/>
            <a:ahLst/>
            <a:cxnLst/>
            <a:rect l="l" t="t" r="r" b="b"/>
            <a:pathLst>
              <a:path w="445516" h="915225">
                <a:moveTo>
                  <a:pt x="307682" y="7658"/>
                </a:moveTo>
                <a:lnTo>
                  <a:pt x="270365" y="684"/>
                </a:lnTo>
                <a:lnTo>
                  <a:pt x="191363" y="0"/>
                </a:lnTo>
                <a:lnTo>
                  <a:pt x="178158" y="448"/>
                </a:lnTo>
                <a:lnTo>
                  <a:pt x="140083" y="6960"/>
                </a:lnTo>
                <a:lnTo>
                  <a:pt x="106438" y="19913"/>
                </a:lnTo>
                <a:lnTo>
                  <a:pt x="72983" y="41060"/>
                </a:lnTo>
                <a:lnTo>
                  <a:pt x="44700" y="68483"/>
                </a:lnTo>
                <a:lnTo>
                  <a:pt x="22542" y="101226"/>
                </a:lnTo>
                <a:lnTo>
                  <a:pt x="7461" y="138329"/>
                </a:lnTo>
                <a:lnTo>
                  <a:pt x="408" y="178836"/>
                </a:lnTo>
                <a:lnTo>
                  <a:pt x="0" y="191439"/>
                </a:lnTo>
                <a:lnTo>
                  <a:pt x="0" y="915225"/>
                </a:lnTo>
                <a:lnTo>
                  <a:pt x="445516" y="915225"/>
                </a:lnTo>
                <a:lnTo>
                  <a:pt x="445516" y="191439"/>
                </a:lnTo>
                <a:lnTo>
                  <a:pt x="440881" y="149372"/>
                </a:lnTo>
                <a:lnTo>
                  <a:pt x="427649" y="110562"/>
                </a:lnTo>
                <a:lnTo>
                  <a:pt x="406824" y="76014"/>
                </a:lnTo>
                <a:lnTo>
                  <a:pt x="379412" y="46734"/>
                </a:lnTo>
                <a:lnTo>
                  <a:pt x="346419" y="23728"/>
                </a:lnTo>
                <a:lnTo>
                  <a:pt x="308851" y="8001"/>
                </a:lnTo>
                <a:lnTo>
                  <a:pt x="307682" y="7658"/>
                </a:lnTo>
                <a:close/>
              </a:path>
            </a:pathLst>
          </a:custGeom>
          <a:solidFill>
            <a:srgbClr val="893B33"/>
          </a:solidFill>
        </p:spPr>
        <p:txBody>
          <a:bodyPr wrap="square" lIns="0" tIns="0" rIns="0" bIns="0" rtlCol="0">
            <a:noAutofit/>
          </a:bodyPr>
          <a:lstStyle/>
          <a:p>
            <a:endParaRPr sz="1588" dirty="0"/>
          </a:p>
        </p:txBody>
      </p:sp>
      <p:sp>
        <p:nvSpPr>
          <p:cNvPr id="423" name="object 423"/>
          <p:cNvSpPr/>
          <p:nvPr/>
        </p:nvSpPr>
        <p:spPr>
          <a:xfrm>
            <a:off x="2736712" y="4386531"/>
            <a:ext cx="93804" cy="61218"/>
          </a:xfrm>
          <a:custGeom>
            <a:avLst/>
            <a:gdLst/>
            <a:ahLst/>
            <a:cxnLst/>
            <a:rect l="l" t="t" r="r" b="b"/>
            <a:pathLst>
              <a:path w="106311" h="69380">
                <a:moveTo>
                  <a:pt x="0" y="69380"/>
                </a:moveTo>
                <a:lnTo>
                  <a:pt x="106311" y="69380"/>
                </a:lnTo>
                <a:lnTo>
                  <a:pt x="106311" y="0"/>
                </a:lnTo>
                <a:lnTo>
                  <a:pt x="0" y="0"/>
                </a:lnTo>
                <a:lnTo>
                  <a:pt x="0" y="69380"/>
                </a:lnTo>
                <a:close/>
              </a:path>
            </a:pathLst>
          </a:custGeom>
          <a:solidFill>
            <a:srgbClr val="FFFFFF"/>
          </a:solidFill>
        </p:spPr>
        <p:txBody>
          <a:bodyPr wrap="square" lIns="0" tIns="0" rIns="0" bIns="0" rtlCol="0">
            <a:noAutofit/>
          </a:bodyPr>
          <a:lstStyle/>
          <a:p>
            <a:endParaRPr sz="1588" dirty="0"/>
          </a:p>
        </p:txBody>
      </p:sp>
      <p:sp>
        <p:nvSpPr>
          <p:cNvPr id="424" name="object 424"/>
          <p:cNvSpPr/>
          <p:nvPr/>
        </p:nvSpPr>
        <p:spPr>
          <a:xfrm>
            <a:off x="2780089" y="4379875"/>
            <a:ext cx="9256" cy="0"/>
          </a:xfrm>
          <a:custGeom>
            <a:avLst/>
            <a:gdLst/>
            <a:ahLst/>
            <a:cxnLst/>
            <a:rect l="l" t="t" r="r" b="b"/>
            <a:pathLst>
              <a:path w="10490">
                <a:moveTo>
                  <a:pt x="0" y="0"/>
                </a:moveTo>
                <a:lnTo>
                  <a:pt x="10490" y="0"/>
                </a:lnTo>
              </a:path>
            </a:pathLst>
          </a:custGeom>
          <a:ln w="30683">
            <a:solidFill>
              <a:srgbClr val="A08479"/>
            </a:solidFill>
          </a:ln>
        </p:spPr>
        <p:txBody>
          <a:bodyPr wrap="square" lIns="0" tIns="0" rIns="0" bIns="0" rtlCol="0">
            <a:noAutofit/>
          </a:bodyPr>
          <a:lstStyle/>
          <a:p>
            <a:endParaRPr sz="1588" dirty="0"/>
          </a:p>
        </p:txBody>
      </p:sp>
      <p:sp>
        <p:nvSpPr>
          <p:cNvPr id="425" name="object 425"/>
          <p:cNvSpPr/>
          <p:nvPr/>
        </p:nvSpPr>
        <p:spPr>
          <a:xfrm>
            <a:off x="2672355" y="4171487"/>
            <a:ext cx="165858" cy="187362"/>
          </a:xfrm>
          <a:custGeom>
            <a:avLst/>
            <a:gdLst/>
            <a:ahLst/>
            <a:cxnLst/>
            <a:rect l="l" t="t" r="r" b="b"/>
            <a:pathLst>
              <a:path w="187972" h="212344">
                <a:moveTo>
                  <a:pt x="134442" y="0"/>
                </a:moveTo>
                <a:lnTo>
                  <a:pt x="71653" y="0"/>
                </a:lnTo>
                <a:lnTo>
                  <a:pt x="55989" y="547"/>
                </a:lnTo>
                <a:lnTo>
                  <a:pt x="41101" y="2090"/>
                </a:lnTo>
                <a:lnTo>
                  <a:pt x="27446" y="4479"/>
                </a:lnTo>
                <a:lnTo>
                  <a:pt x="15485" y="7564"/>
                </a:lnTo>
                <a:lnTo>
                  <a:pt x="5677" y="11197"/>
                </a:lnTo>
                <a:lnTo>
                  <a:pt x="0" y="14198"/>
                </a:lnTo>
                <a:lnTo>
                  <a:pt x="39903" y="212344"/>
                </a:lnTo>
                <a:lnTo>
                  <a:pt x="187972" y="7658"/>
                </a:lnTo>
                <a:lnTo>
                  <a:pt x="175779" y="4497"/>
                </a:lnTo>
                <a:lnTo>
                  <a:pt x="163350" y="2186"/>
                </a:lnTo>
                <a:lnTo>
                  <a:pt x="150649" y="684"/>
                </a:lnTo>
                <a:lnTo>
                  <a:pt x="137720" y="27"/>
                </a:lnTo>
                <a:lnTo>
                  <a:pt x="134442" y="0"/>
                </a:lnTo>
                <a:close/>
              </a:path>
            </a:pathLst>
          </a:custGeom>
          <a:solidFill>
            <a:srgbClr val="C8D121"/>
          </a:solidFill>
        </p:spPr>
        <p:txBody>
          <a:bodyPr wrap="square" lIns="0" tIns="0" rIns="0" bIns="0" rtlCol="0">
            <a:noAutofit/>
          </a:bodyPr>
          <a:lstStyle/>
          <a:p>
            <a:endParaRPr sz="1588" dirty="0"/>
          </a:p>
        </p:txBody>
      </p:sp>
      <p:sp>
        <p:nvSpPr>
          <p:cNvPr id="426" name="object 426"/>
          <p:cNvSpPr/>
          <p:nvPr/>
        </p:nvSpPr>
        <p:spPr>
          <a:xfrm>
            <a:off x="2632026" y="3898721"/>
            <a:ext cx="197413" cy="226762"/>
          </a:xfrm>
          <a:custGeom>
            <a:avLst/>
            <a:gdLst/>
            <a:ahLst/>
            <a:cxnLst/>
            <a:rect l="l" t="t" r="r" b="b"/>
            <a:pathLst>
              <a:path w="223735" h="256997">
                <a:moveTo>
                  <a:pt x="120840" y="0"/>
                </a:moveTo>
                <a:lnTo>
                  <a:pt x="102895" y="0"/>
                </a:lnTo>
                <a:lnTo>
                  <a:pt x="88287" y="1029"/>
                </a:lnTo>
                <a:lnTo>
                  <a:pt x="74311" y="4023"/>
                </a:lnTo>
                <a:lnTo>
                  <a:pt x="61108" y="8841"/>
                </a:lnTo>
                <a:lnTo>
                  <a:pt x="48819" y="15342"/>
                </a:lnTo>
                <a:lnTo>
                  <a:pt x="37584" y="23385"/>
                </a:lnTo>
                <a:lnTo>
                  <a:pt x="27545" y="32830"/>
                </a:lnTo>
                <a:lnTo>
                  <a:pt x="18843" y="43534"/>
                </a:lnTo>
                <a:lnTo>
                  <a:pt x="11618" y="55358"/>
                </a:lnTo>
                <a:lnTo>
                  <a:pt x="6012" y="68160"/>
                </a:lnTo>
                <a:lnTo>
                  <a:pt x="2165" y="81800"/>
                </a:lnTo>
                <a:lnTo>
                  <a:pt x="218" y="96136"/>
                </a:lnTo>
                <a:lnTo>
                  <a:pt x="0" y="102895"/>
                </a:lnTo>
                <a:lnTo>
                  <a:pt x="0" y="213614"/>
                </a:lnTo>
                <a:lnTo>
                  <a:pt x="2364" y="227779"/>
                </a:lnTo>
                <a:lnTo>
                  <a:pt x="8929" y="239985"/>
                </a:lnTo>
                <a:lnTo>
                  <a:pt x="18903" y="249438"/>
                </a:lnTo>
                <a:lnTo>
                  <a:pt x="31496" y="255349"/>
                </a:lnTo>
                <a:lnTo>
                  <a:pt x="43383" y="256997"/>
                </a:lnTo>
                <a:lnTo>
                  <a:pt x="76720" y="256997"/>
                </a:lnTo>
                <a:lnTo>
                  <a:pt x="91415" y="256271"/>
                </a:lnTo>
                <a:lnTo>
                  <a:pt x="105697" y="254141"/>
                </a:lnTo>
                <a:lnTo>
                  <a:pt x="119497" y="250676"/>
                </a:lnTo>
                <a:lnTo>
                  <a:pt x="132746" y="245944"/>
                </a:lnTo>
                <a:lnTo>
                  <a:pt x="145374" y="240014"/>
                </a:lnTo>
                <a:lnTo>
                  <a:pt x="157314" y="232955"/>
                </a:lnTo>
                <a:lnTo>
                  <a:pt x="168496" y="224837"/>
                </a:lnTo>
                <a:lnTo>
                  <a:pt x="178850" y="215729"/>
                </a:lnTo>
                <a:lnTo>
                  <a:pt x="188309" y="205698"/>
                </a:lnTo>
                <a:lnTo>
                  <a:pt x="196803" y="194815"/>
                </a:lnTo>
                <a:lnTo>
                  <a:pt x="204262" y="183149"/>
                </a:lnTo>
                <a:lnTo>
                  <a:pt x="210619" y="170767"/>
                </a:lnTo>
                <a:lnTo>
                  <a:pt x="215803" y="157740"/>
                </a:lnTo>
                <a:lnTo>
                  <a:pt x="219747" y="144137"/>
                </a:lnTo>
                <a:lnTo>
                  <a:pt x="222380" y="130026"/>
                </a:lnTo>
                <a:lnTo>
                  <a:pt x="223635" y="115476"/>
                </a:lnTo>
                <a:lnTo>
                  <a:pt x="223735" y="102895"/>
                </a:lnTo>
                <a:lnTo>
                  <a:pt x="222706" y="88287"/>
                </a:lnTo>
                <a:lnTo>
                  <a:pt x="219713" y="74311"/>
                </a:lnTo>
                <a:lnTo>
                  <a:pt x="214896" y="61108"/>
                </a:lnTo>
                <a:lnTo>
                  <a:pt x="208396" y="48819"/>
                </a:lnTo>
                <a:lnTo>
                  <a:pt x="200354" y="37584"/>
                </a:lnTo>
                <a:lnTo>
                  <a:pt x="190910" y="27545"/>
                </a:lnTo>
                <a:lnTo>
                  <a:pt x="180206" y="18843"/>
                </a:lnTo>
                <a:lnTo>
                  <a:pt x="168383" y="11618"/>
                </a:lnTo>
                <a:lnTo>
                  <a:pt x="155580" y="6012"/>
                </a:lnTo>
                <a:lnTo>
                  <a:pt x="141939" y="2165"/>
                </a:lnTo>
                <a:lnTo>
                  <a:pt x="127601" y="218"/>
                </a:lnTo>
                <a:lnTo>
                  <a:pt x="120840" y="0"/>
                </a:lnTo>
                <a:close/>
              </a:path>
            </a:pathLst>
          </a:custGeom>
          <a:solidFill>
            <a:srgbClr val="FFA1A0"/>
          </a:solidFill>
        </p:spPr>
        <p:txBody>
          <a:bodyPr wrap="square" lIns="0" tIns="0" rIns="0" bIns="0" rtlCol="0">
            <a:noAutofit/>
          </a:bodyPr>
          <a:lstStyle/>
          <a:p>
            <a:endParaRPr sz="1588" dirty="0"/>
          </a:p>
        </p:txBody>
      </p:sp>
      <p:sp>
        <p:nvSpPr>
          <p:cNvPr id="427" name="object 427"/>
          <p:cNvSpPr/>
          <p:nvPr/>
        </p:nvSpPr>
        <p:spPr>
          <a:xfrm>
            <a:off x="2707560" y="4080623"/>
            <a:ext cx="90980" cy="135120"/>
          </a:xfrm>
          <a:custGeom>
            <a:avLst/>
            <a:gdLst/>
            <a:ahLst/>
            <a:cxnLst/>
            <a:rect l="l" t="t" r="r" b="b"/>
            <a:pathLst>
              <a:path w="103111" h="153136">
                <a:moveTo>
                  <a:pt x="0" y="153136"/>
                </a:moveTo>
                <a:lnTo>
                  <a:pt x="103111" y="103200"/>
                </a:lnTo>
                <a:lnTo>
                  <a:pt x="103111" y="0"/>
                </a:lnTo>
                <a:lnTo>
                  <a:pt x="0" y="0"/>
                </a:lnTo>
                <a:lnTo>
                  <a:pt x="0" y="153136"/>
                </a:lnTo>
                <a:close/>
              </a:path>
            </a:pathLst>
          </a:custGeom>
          <a:solidFill>
            <a:srgbClr val="FFA1A0"/>
          </a:solidFill>
        </p:spPr>
        <p:txBody>
          <a:bodyPr wrap="square" lIns="0" tIns="0" rIns="0" bIns="0" rtlCol="0">
            <a:noAutofit/>
          </a:bodyPr>
          <a:lstStyle/>
          <a:p>
            <a:endParaRPr sz="1588" dirty="0"/>
          </a:p>
        </p:txBody>
      </p:sp>
      <p:sp>
        <p:nvSpPr>
          <p:cNvPr id="428" name="object 428"/>
          <p:cNvSpPr/>
          <p:nvPr/>
        </p:nvSpPr>
        <p:spPr>
          <a:xfrm>
            <a:off x="2617875" y="4042565"/>
            <a:ext cx="14153" cy="27342"/>
          </a:xfrm>
          <a:custGeom>
            <a:avLst/>
            <a:gdLst/>
            <a:ahLst/>
            <a:cxnLst/>
            <a:rect l="l" t="t" r="r" b="b"/>
            <a:pathLst>
              <a:path w="16040" h="30987">
                <a:moveTo>
                  <a:pt x="6654" y="30987"/>
                </a:moveTo>
                <a:lnTo>
                  <a:pt x="16040" y="30987"/>
                </a:lnTo>
                <a:lnTo>
                  <a:pt x="16040" y="0"/>
                </a:lnTo>
                <a:lnTo>
                  <a:pt x="2133" y="22961"/>
                </a:lnTo>
                <a:lnTo>
                  <a:pt x="0" y="26492"/>
                </a:lnTo>
                <a:lnTo>
                  <a:pt x="2540" y="30987"/>
                </a:lnTo>
                <a:lnTo>
                  <a:pt x="6654" y="30987"/>
                </a:lnTo>
                <a:close/>
              </a:path>
            </a:pathLst>
          </a:custGeom>
          <a:solidFill>
            <a:srgbClr val="FFA1A0"/>
          </a:solidFill>
        </p:spPr>
        <p:txBody>
          <a:bodyPr wrap="square" lIns="0" tIns="0" rIns="0" bIns="0" rtlCol="0">
            <a:noAutofit/>
          </a:bodyPr>
          <a:lstStyle/>
          <a:p>
            <a:endParaRPr sz="1588" dirty="0"/>
          </a:p>
        </p:txBody>
      </p:sp>
      <p:sp>
        <p:nvSpPr>
          <p:cNvPr id="429" name="object 429"/>
          <p:cNvSpPr/>
          <p:nvPr/>
        </p:nvSpPr>
        <p:spPr>
          <a:xfrm>
            <a:off x="2716499" y="3942589"/>
            <a:ext cx="134215" cy="168185"/>
          </a:xfrm>
          <a:custGeom>
            <a:avLst/>
            <a:gdLst/>
            <a:ahLst/>
            <a:cxnLst/>
            <a:rect l="l" t="t" r="r" b="b"/>
            <a:pathLst>
              <a:path w="152110" h="190610">
                <a:moveTo>
                  <a:pt x="83985" y="0"/>
                </a:moveTo>
                <a:lnTo>
                  <a:pt x="67156" y="622"/>
                </a:lnTo>
                <a:lnTo>
                  <a:pt x="51516" y="2648"/>
                </a:lnTo>
                <a:lnTo>
                  <a:pt x="37375" y="6317"/>
                </a:lnTo>
                <a:lnTo>
                  <a:pt x="25043" y="11871"/>
                </a:lnTo>
                <a:lnTo>
                  <a:pt x="14831" y="19548"/>
                </a:lnTo>
                <a:lnTo>
                  <a:pt x="7049" y="29589"/>
                </a:lnTo>
                <a:lnTo>
                  <a:pt x="2008" y="42233"/>
                </a:lnTo>
                <a:lnTo>
                  <a:pt x="19" y="57720"/>
                </a:lnTo>
                <a:lnTo>
                  <a:pt x="0" y="59550"/>
                </a:lnTo>
                <a:lnTo>
                  <a:pt x="13436" y="61455"/>
                </a:lnTo>
                <a:lnTo>
                  <a:pt x="12108" y="88150"/>
                </a:lnTo>
                <a:lnTo>
                  <a:pt x="13326" y="110911"/>
                </a:lnTo>
                <a:lnTo>
                  <a:pt x="16721" y="130051"/>
                </a:lnTo>
                <a:lnTo>
                  <a:pt x="21924" y="145879"/>
                </a:lnTo>
                <a:lnTo>
                  <a:pt x="28565" y="158706"/>
                </a:lnTo>
                <a:lnTo>
                  <a:pt x="36276" y="168844"/>
                </a:lnTo>
                <a:lnTo>
                  <a:pt x="44688" y="176603"/>
                </a:lnTo>
                <a:lnTo>
                  <a:pt x="53431" y="182294"/>
                </a:lnTo>
                <a:lnTo>
                  <a:pt x="62138" y="186228"/>
                </a:lnTo>
                <a:lnTo>
                  <a:pt x="70437" y="188716"/>
                </a:lnTo>
                <a:lnTo>
                  <a:pt x="77962" y="190068"/>
                </a:lnTo>
                <a:lnTo>
                  <a:pt x="84342" y="190596"/>
                </a:lnTo>
                <a:lnTo>
                  <a:pt x="89208" y="190610"/>
                </a:lnTo>
                <a:lnTo>
                  <a:pt x="92192" y="190422"/>
                </a:lnTo>
                <a:lnTo>
                  <a:pt x="105726" y="170831"/>
                </a:lnTo>
                <a:lnTo>
                  <a:pt x="116504" y="152105"/>
                </a:lnTo>
                <a:lnTo>
                  <a:pt x="125473" y="134271"/>
                </a:lnTo>
                <a:lnTo>
                  <a:pt x="132800" y="117446"/>
                </a:lnTo>
                <a:lnTo>
                  <a:pt x="138650" y="101744"/>
                </a:lnTo>
                <a:lnTo>
                  <a:pt x="143188" y="87281"/>
                </a:lnTo>
                <a:lnTo>
                  <a:pt x="146578" y="74173"/>
                </a:lnTo>
                <a:lnTo>
                  <a:pt x="148987" y="62535"/>
                </a:lnTo>
                <a:lnTo>
                  <a:pt x="150580" y="52483"/>
                </a:lnTo>
                <a:lnTo>
                  <a:pt x="151521" y="44132"/>
                </a:lnTo>
                <a:lnTo>
                  <a:pt x="151976" y="37598"/>
                </a:lnTo>
                <a:lnTo>
                  <a:pt x="152110" y="32996"/>
                </a:lnTo>
                <a:lnTo>
                  <a:pt x="152069" y="29933"/>
                </a:lnTo>
                <a:lnTo>
                  <a:pt x="83985" y="0"/>
                </a:lnTo>
                <a:close/>
              </a:path>
            </a:pathLst>
          </a:custGeom>
          <a:solidFill>
            <a:srgbClr val="221F1F"/>
          </a:solidFill>
        </p:spPr>
        <p:txBody>
          <a:bodyPr wrap="square" lIns="0" tIns="0" rIns="0" bIns="0" rtlCol="0">
            <a:noAutofit/>
          </a:bodyPr>
          <a:lstStyle/>
          <a:p>
            <a:endParaRPr sz="1588" dirty="0"/>
          </a:p>
        </p:txBody>
      </p:sp>
      <p:sp>
        <p:nvSpPr>
          <p:cNvPr id="430" name="object 430"/>
          <p:cNvSpPr/>
          <p:nvPr/>
        </p:nvSpPr>
        <p:spPr>
          <a:xfrm>
            <a:off x="2839713" y="4264865"/>
            <a:ext cx="354740" cy="617824"/>
          </a:xfrm>
          <a:custGeom>
            <a:avLst/>
            <a:gdLst/>
            <a:ahLst/>
            <a:cxnLst/>
            <a:rect l="l" t="t" r="r" b="b"/>
            <a:pathLst>
              <a:path w="402039" h="700201">
                <a:moveTo>
                  <a:pt x="39315" y="164719"/>
                </a:moveTo>
                <a:lnTo>
                  <a:pt x="328278" y="700201"/>
                </a:lnTo>
                <a:lnTo>
                  <a:pt x="402039" y="674712"/>
                </a:lnTo>
                <a:lnTo>
                  <a:pt x="115959" y="0"/>
                </a:lnTo>
                <a:lnTo>
                  <a:pt x="78606" y="15485"/>
                </a:lnTo>
                <a:lnTo>
                  <a:pt x="49076" y="28554"/>
                </a:lnTo>
                <a:lnTo>
                  <a:pt x="26911" y="40195"/>
                </a:lnTo>
                <a:lnTo>
                  <a:pt x="6464" y="57142"/>
                </a:lnTo>
                <a:lnTo>
                  <a:pt x="0" y="76434"/>
                </a:lnTo>
                <a:lnTo>
                  <a:pt x="684" y="83963"/>
                </a:lnTo>
                <a:lnTo>
                  <a:pt x="10448" y="111573"/>
                </a:lnTo>
                <a:lnTo>
                  <a:pt x="22809" y="135400"/>
                </a:lnTo>
                <a:lnTo>
                  <a:pt x="39315" y="164719"/>
                </a:lnTo>
                <a:close/>
              </a:path>
            </a:pathLst>
          </a:custGeom>
          <a:solidFill>
            <a:srgbClr val="C8D121"/>
          </a:solidFill>
        </p:spPr>
        <p:txBody>
          <a:bodyPr wrap="square" lIns="0" tIns="0" rIns="0" bIns="0" rtlCol="0">
            <a:noAutofit/>
          </a:bodyPr>
          <a:lstStyle/>
          <a:p>
            <a:endParaRPr sz="1588" dirty="0"/>
          </a:p>
        </p:txBody>
      </p:sp>
      <p:sp>
        <p:nvSpPr>
          <p:cNvPr id="431" name="object 431"/>
          <p:cNvSpPr/>
          <p:nvPr/>
        </p:nvSpPr>
        <p:spPr>
          <a:xfrm>
            <a:off x="2634862" y="3895442"/>
            <a:ext cx="241778" cy="144757"/>
          </a:xfrm>
          <a:custGeom>
            <a:avLst/>
            <a:gdLst/>
            <a:ahLst/>
            <a:cxnLst/>
            <a:rect l="l" t="t" r="r" b="b"/>
            <a:pathLst>
              <a:path w="274015" h="164058">
                <a:moveTo>
                  <a:pt x="142760" y="0"/>
                </a:moveTo>
                <a:lnTo>
                  <a:pt x="0" y="0"/>
                </a:lnTo>
                <a:lnTo>
                  <a:pt x="0" y="32804"/>
                </a:lnTo>
                <a:lnTo>
                  <a:pt x="810" y="47476"/>
                </a:lnTo>
                <a:lnTo>
                  <a:pt x="3185" y="61676"/>
                </a:lnTo>
                <a:lnTo>
                  <a:pt x="7037" y="75317"/>
                </a:lnTo>
                <a:lnTo>
                  <a:pt x="12280" y="88313"/>
                </a:lnTo>
                <a:lnTo>
                  <a:pt x="18827" y="100577"/>
                </a:lnTo>
                <a:lnTo>
                  <a:pt x="26592" y="112023"/>
                </a:lnTo>
                <a:lnTo>
                  <a:pt x="35488" y="122565"/>
                </a:lnTo>
                <a:lnTo>
                  <a:pt x="45429" y="132115"/>
                </a:lnTo>
                <a:lnTo>
                  <a:pt x="56328" y="140586"/>
                </a:lnTo>
                <a:lnTo>
                  <a:pt x="68099" y="147894"/>
                </a:lnTo>
                <a:lnTo>
                  <a:pt x="80655" y="153950"/>
                </a:lnTo>
                <a:lnTo>
                  <a:pt x="93909" y="158669"/>
                </a:lnTo>
                <a:lnTo>
                  <a:pt x="107775" y="161964"/>
                </a:lnTo>
                <a:lnTo>
                  <a:pt x="122166" y="163748"/>
                </a:lnTo>
                <a:lnTo>
                  <a:pt x="131254" y="164058"/>
                </a:lnTo>
                <a:lnTo>
                  <a:pt x="274015" y="164058"/>
                </a:lnTo>
                <a:lnTo>
                  <a:pt x="274015" y="131254"/>
                </a:lnTo>
                <a:lnTo>
                  <a:pt x="273204" y="116582"/>
                </a:lnTo>
                <a:lnTo>
                  <a:pt x="270829" y="102382"/>
                </a:lnTo>
                <a:lnTo>
                  <a:pt x="266977" y="88741"/>
                </a:lnTo>
                <a:lnTo>
                  <a:pt x="261734" y="75745"/>
                </a:lnTo>
                <a:lnTo>
                  <a:pt x="255187" y="63480"/>
                </a:lnTo>
                <a:lnTo>
                  <a:pt x="247422" y="52034"/>
                </a:lnTo>
                <a:lnTo>
                  <a:pt x="238526" y="41493"/>
                </a:lnTo>
                <a:lnTo>
                  <a:pt x="228585" y="31943"/>
                </a:lnTo>
                <a:lnTo>
                  <a:pt x="217686" y="23471"/>
                </a:lnTo>
                <a:lnTo>
                  <a:pt x="205915" y="16164"/>
                </a:lnTo>
                <a:lnTo>
                  <a:pt x="193360" y="10107"/>
                </a:lnTo>
                <a:lnTo>
                  <a:pt x="180106" y="5388"/>
                </a:lnTo>
                <a:lnTo>
                  <a:pt x="166239" y="2093"/>
                </a:lnTo>
                <a:lnTo>
                  <a:pt x="151848" y="309"/>
                </a:lnTo>
                <a:lnTo>
                  <a:pt x="142760" y="0"/>
                </a:lnTo>
                <a:close/>
              </a:path>
            </a:pathLst>
          </a:custGeom>
          <a:solidFill>
            <a:srgbClr val="221F1F"/>
          </a:solidFill>
        </p:spPr>
        <p:txBody>
          <a:bodyPr wrap="square" lIns="0" tIns="0" rIns="0" bIns="0" rtlCol="0">
            <a:noAutofit/>
          </a:bodyPr>
          <a:lstStyle/>
          <a:p>
            <a:endParaRPr sz="1588" dirty="0"/>
          </a:p>
        </p:txBody>
      </p:sp>
      <p:sp>
        <p:nvSpPr>
          <p:cNvPr id="432" name="object 432"/>
          <p:cNvSpPr/>
          <p:nvPr/>
        </p:nvSpPr>
        <p:spPr>
          <a:xfrm>
            <a:off x="2342690" y="4212952"/>
            <a:ext cx="428838" cy="314795"/>
          </a:xfrm>
          <a:prstGeom prst="rect">
            <a:avLst/>
          </a:prstGeom>
          <a:blipFill>
            <a:blip r:embed="rId3" cstate="print"/>
            <a:stretch>
              <a:fillRect/>
            </a:stretch>
          </a:blipFill>
        </p:spPr>
        <p:txBody>
          <a:bodyPr wrap="square" lIns="0" tIns="0" rIns="0" bIns="0" rtlCol="0">
            <a:noAutofit/>
          </a:bodyPr>
          <a:lstStyle/>
          <a:p>
            <a:endParaRPr sz="1588" dirty="0"/>
          </a:p>
        </p:txBody>
      </p:sp>
      <p:sp>
        <p:nvSpPr>
          <p:cNvPr id="433" name="object 433"/>
          <p:cNvSpPr/>
          <p:nvPr/>
        </p:nvSpPr>
        <p:spPr>
          <a:xfrm>
            <a:off x="2527647" y="4358185"/>
            <a:ext cx="67313" cy="265545"/>
          </a:xfrm>
          <a:custGeom>
            <a:avLst/>
            <a:gdLst/>
            <a:ahLst/>
            <a:cxnLst/>
            <a:rect l="l" t="t" r="r" b="b"/>
            <a:pathLst>
              <a:path w="76288" h="300951">
                <a:moveTo>
                  <a:pt x="51254" y="410"/>
                </a:moveTo>
                <a:lnTo>
                  <a:pt x="46278" y="0"/>
                </a:lnTo>
                <a:lnTo>
                  <a:pt x="30022" y="0"/>
                </a:lnTo>
                <a:lnTo>
                  <a:pt x="16257" y="3332"/>
                </a:lnTo>
                <a:lnTo>
                  <a:pt x="5836" y="12225"/>
                </a:lnTo>
                <a:lnTo>
                  <a:pt x="412" y="25025"/>
                </a:lnTo>
                <a:lnTo>
                  <a:pt x="0" y="30010"/>
                </a:lnTo>
                <a:lnTo>
                  <a:pt x="0" y="300951"/>
                </a:lnTo>
                <a:lnTo>
                  <a:pt x="76288" y="300951"/>
                </a:lnTo>
                <a:lnTo>
                  <a:pt x="76288" y="30010"/>
                </a:lnTo>
                <a:lnTo>
                  <a:pt x="72955" y="16250"/>
                </a:lnTo>
                <a:lnTo>
                  <a:pt x="64058" y="5831"/>
                </a:lnTo>
                <a:lnTo>
                  <a:pt x="51254" y="410"/>
                </a:lnTo>
                <a:close/>
              </a:path>
            </a:pathLst>
          </a:custGeom>
          <a:solidFill>
            <a:srgbClr val="FFFFFF"/>
          </a:solidFill>
        </p:spPr>
        <p:txBody>
          <a:bodyPr wrap="square" lIns="0" tIns="0" rIns="0" bIns="0" rtlCol="0">
            <a:noAutofit/>
          </a:bodyPr>
          <a:lstStyle/>
          <a:p>
            <a:endParaRPr sz="1588" dirty="0"/>
          </a:p>
        </p:txBody>
      </p:sp>
      <p:sp>
        <p:nvSpPr>
          <p:cNvPr id="434" name="object 434"/>
          <p:cNvSpPr/>
          <p:nvPr/>
        </p:nvSpPr>
        <p:spPr>
          <a:xfrm>
            <a:off x="2471110" y="4609204"/>
            <a:ext cx="218279" cy="0"/>
          </a:xfrm>
          <a:custGeom>
            <a:avLst/>
            <a:gdLst/>
            <a:ahLst/>
            <a:cxnLst/>
            <a:rect l="l" t="t" r="r" b="b"/>
            <a:pathLst>
              <a:path w="247383">
                <a:moveTo>
                  <a:pt x="0" y="0"/>
                </a:moveTo>
                <a:lnTo>
                  <a:pt x="247383" y="0"/>
                </a:lnTo>
              </a:path>
            </a:pathLst>
          </a:custGeom>
          <a:ln w="34213">
            <a:solidFill>
              <a:srgbClr val="524543"/>
            </a:solidFill>
          </a:ln>
        </p:spPr>
        <p:txBody>
          <a:bodyPr wrap="square" lIns="0" tIns="0" rIns="0" bIns="0" rtlCol="0">
            <a:noAutofit/>
          </a:bodyPr>
          <a:lstStyle/>
          <a:p>
            <a:endParaRPr sz="1588" dirty="0"/>
          </a:p>
        </p:txBody>
      </p:sp>
      <p:sp>
        <p:nvSpPr>
          <p:cNvPr id="435" name="object 435"/>
          <p:cNvSpPr/>
          <p:nvPr/>
        </p:nvSpPr>
        <p:spPr>
          <a:xfrm>
            <a:off x="2795251" y="4513842"/>
            <a:ext cx="82609" cy="56242"/>
          </a:xfrm>
          <a:custGeom>
            <a:avLst/>
            <a:gdLst/>
            <a:ahLst/>
            <a:cxnLst/>
            <a:rect l="l" t="t" r="r" b="b"/>
            <a:pathLst>
              <a:path w="93624" h="63741">
                <a:moveTo>
                  <a:pt x="0" y="63741"/>
                </a:moveTo>
                <a:lnTo>
                  <a:pt x="93624" y="63741"/>
                </a:lnTo>
                <a:lnTo>
                  <a:pt x="93624" y="0"/>
                </a:lnTo>
                <a:lnTo>
                  <a:pt x="0" y="0"/>
                </a:lnTo>
                <a:lnTo>
                  <a:pt x="0" y="63741"/>
                </a:lnTo>
                <a:close/>
              </a:path>
            </a:pathLst>
          </a:custGeom>
          <a:solidFill>
            <a:srgbClr val="A08479"/>
          </a:solidFill>
        </p:spPr>
        <p:txBody>
          <a:bodyPr wrap="square" lIns="0" tIns="0" rIns="0" bIns="0" rtlCol="0">
            <a:noAutofit/>
          </a:bodyPr>
          <a:lstStyle/>
          <a:p>
            <a:endParaRPr sz="1588" dirty="0"/>
          </a:p>
        </p:txBody>
      </p:sp>
      <p:sp>
        <p:nvSpPr>
          <p:cNvPr id="436" name="object 436"/>
          <p:cNvSpPr/>
          <p:nvPr/>
        </p:nvSpPr>
        <p:spPr>
          <a:xfrm>
            <a:off x="2895476" y="4513842"/>
            <a:ext cx="0" cy="56242"/>
          </a:xfrm>
          <a:custGeom>
            <a:avLst/>
            <a:gdLst/>
            <a:ahLst/>
            <a:cxnLst/>
            <a:rect l="l" t="t" r="r" b="b"/>
            <a:pathLst>
              <a:path h="63741">
                <a:moveTo>
                  <a:pt x="0" y="0"/>
                </a:moveTo>
                <a:lnTo>
                  <a:pt x="0" y="63741"/>
                </a:lnTo>
              </a:path>
            </a:pathLst>
          </a:custGeom>
          <a:ln w="41224">
            <a:solidFill>
              <a:srgbClr val="79645D"/>
            </a:solidFill>
          </a:ln>
        </p:spPr>
        <p:txBody>
          <a:bodyPr wrap="square" lIns="0" tIns="0" rIns="0" bIns="0" rtlCol="0">
            <a:noAutofit/>
          </a:bodyPr>
          <a:lstStyle/>
          <a:p>
            <a:endParaRPr sz="1588" dirty="0"/>
          </a:p>
        </p:txBody>
      </p:sp>
      <p:sp>
        <p:nvSpPr>
          <p:cNvPr id="437" name="object 437"/>
          <p:cNvSpPr/>
          <p:nvPr/>
        </p:nvSpPr>
        <p:spPr>
          <a:xfrm>
            <a:off x="2816430" y="4459168"/>
            <a:ext cx="13357" cy="54673"/>
          </a:xfrm>
          <a:custGeom>
            <a:avLst/>
            <a:gdLst/>
            <a:ahLst/>
            <a:cxnLst/>
            <a:rect l="l" t="t" r="r" b="b"/>
            <a:pathLst>
              <a:path w="15138" h="61963">
                <a:moveTo>
                  <a:pt x="0" y="61963"/>
                </a:moveTo>
                <a:lnTo>
                  <a:pt x="15138" y="61963"/>
                </a:lnTo>
                <a:lnTo>
                  <a:pt x="15138" y="0"/>
                </a:lnTo>
                <a:lnTo>
                  <a:pt x="0" y="0"/>
                </a:lnTo>
                <a:lnTo>
                  <a:pt x="0" y="61963"/>
                </a:lnTo>
                <a:close/>
              </a:path>
            </a:pathLst>
          </a:custGeom>
          <a:solidFill>
            <a:srgbClr val="F8F8EE"/>
          </a:solidFill>
        </p:spPr>
        <p:txBody>
          <a:bodyPr wrap="square" lIns="0" tIns="0" rIns="0" bIns="0" rtlCol="0">
            <a:noAutofit/>
          </a:bodyPr>
          <a:lstStyle/>
          <a:p>
            <a:endParaRPr sz="1588" dirty="0"/>
          </a:p>
        </p:txBody>
      </p:sp>
      <p:sp>
        <p:nvSpPr>
          <p:cNvPr id="438" name="object 438"/>
          <p:cNvSpPr/>
          <p:nvPr/>
        </p:nvSpPr>
        <p:spPr>
          <a:xfrm>
            <a:off x="2829787" y="4452758"/>
            <a:ext cx="64624" cy="61083"/>
          </a:xfrm>
          <a:custGeom>
            <a:avLst/>
            <a:gdLst/>
            <a:ahLst/>
            <a:cxnLst/>
            <a:rect l="l" t="t" r="r" b="b"/>
            <a:pathLst>
              <a:path w="73240" h="69227">
                <a:moveTo>
                  <a:pt x="0" y="69227"/>
                </a:moveTo>
                <a:lnTo>
                  <a:pt x="73240" y="69227"/>
                </a:lnTo>
                <a:lnTo>
                  <a:pt x="73240" y="0"/>
                </a:lnTo>
                <a:lnTo>
                  <a:pt x="0" y="0"/>
                </a:lnTo>
                <a:lnTo>
                  <a:pt x="0" y="69227"/>
                </a:lnTo>
                <a:close/>
              </a:path>
            </a:pathLst>
          </a:custGeom>
          <a:solidFill>
            <a:srgbClr val="FABA6D"/>
          </a:solidFill>
        </p:spPr>
        <p:txBody>
          <a:bodyPr wrap="square" lIns="0" tIns="0" rIns="0" bIns="0" rtlCol="0">
            <a:noAutofit/>
          </a:bodyPr>
          <a:lstStyle/>
          <a:p>
            <a:endParaRPr sz="1588" dirty="0"/>
          </a:p>
        </p:txBody>
      </p:sp>
      <p:sp>
        <p:nvSpPr>
          <p:cNvPr id="439" name="object 439"/>
          <p:cNvSpPr/>
          <p:nvPr/>
        </p:nvSpPr>
        <p:spPr>
          <a:xfrm>
            <a:off x="2824083" y="4501196"/>
            <a:ext cx="32755" cy="0"/>
          </a:xfrm>
          <a:custGeom>
            <a:avLst/>
            <a:gdLst/>
            <a:ahLst/>
            <a:cxnLst/>
            <a:rect l="l" t="t" r="r" b="b"/>
            <a:pathLst>
              <a:path w="37122">
                <a:moveTo>
                  <a:pt x="0" y="0"/>
                </a:moveTo>
                <a:lnTo>
                  <a:pt x="37122" y="0"/>
                </a:lnTo>
              </a:path>
            </a:pathLst>
          </a:custGeom>
          <a:ln w="29933">
            <a:solidFill>
              <a:srgbClr val="836464"/>
            </a:solidFill>
          </a:ln>
        </p:spPr>
        <p:txBody>
          <a:bodyPr wrap="square" lIns="0" tIns="0" rIns="0" bIns="0" rtlCol="0">
            <a:noAutofit/>
          </a:bodyPr>
          <a:lstStyle/>
          <a:p>
            <a:endParaRPr sz="1588" dirty="0"/>
          </a:p>
        </p:txBody>
      </p:sp>
      <p:sp>
        <p:nvSpPr>
          <p:cNvPr id="440" name="object 440"/>
          <p:cNvSpPr/>
          <p:nvPr/>
        </p:nvSpPr>
        <p:spPr>
          <a:xfrm>
            <a:off x="1658471" y="4590926"/>
            <a:ext cx="1986746" cy="0"/>
          </a:xfrm>
          <a:custGeom>
            <a:avLst/>
            <a:gdLst/>
            <a:ahLst/>
            <a:cxnLst/>
            <a:rect l="l" t="t" r="r" b="b"/>
            <a:pathLst>
              <a:path w="2251646">
                <a:moveTo>
                  <a:pt x="0" y="0"/>
                </a:moveTo>
                <a:lnTo>
                  <a:pt x="2251646" y="0"/>
                </a:lnTo>
              </a:path>
            </a:pathLst>
          </a:custGeom>
          <a:ln w="48082">
            <a:solidFill>
              <a:srgbClr val="414042"/>
            </a:solidFill>
          </a:ln>
        </p:spPr>
        <p:txBody>
          <a:bodyPr wrap="square" lIns="0" tIns="0" rIns="0" bIns="0" rtlCol="0">
            <a:noAutofit/>
          </a:bodyPr>
          <a:lstStyle/>
          <a:p>
            <a:endParaRPr sz="1588" dirty="0"/>
          </a:p>
        </p:txBody>
      </p:sp>
      <p:sp>
        <p:nvSpPr>
          <p:cNvPr id="441" name="object 441"/>
          <p:cNvSpPr/>
          <p:nvPr/>
        </p:nvSpPr>
        <p:spPr>
          <a:xfrm>
            <a:off x="2063865" y="5334156"/>
            <a:ext cx="7074462" cy="290770"/>
          </a:xfrm>
          <a:custGeom>
            <a:avLst/>
            <a:gdLst/>
            <a:ahLst/>
            <a:cxnLst/>
            <a:rect l="l" t="t" r="r" b="b"/>
            <a:pathLst>
              <a:path w="6738531" h="329539">
                <a:moveTo>
                  <a:pt x="0" y="329539"/>
                </a:moveTo>
                <a:lnTo>
                  <a:pt x="6738531" y="329539"/>
                </a:lnTo>
                <a:lnTo>
                  <a:pt x="6738531" y="0"/>
                </a:lnTo>
                <a:lnTo>
                  <a:pt x="0" y="0"/>
                </a:lnTo>
                <a:lnTo>
                  <a:pt x="0" y="329539"/>
                </a:lnTo>
                <a:close/>
              </a:path>
            </a:pathLst>
          </a:custGeom>
          <a:solidFill>
            <a:srgbClr val="EBEDEF"/>
          </a:solidFill>
        </p:spPr>
        <p:txBody>
          <a:bodyPr wrap="square" lIns="0" tIns="0" rIns="0" bIns="0" rtlCol="0">
            <a:noAutofit/>
          </a:bodyPr>
          <a:lstStyle/>
          <a:p>
            <a:endParaRPr sz="1588" dirty="0"/>
          </a:p>
        </p:txBody>
      </p:sp>
      <p:sp>
        <p:nvSpPr>
          <p:cNvPr id="442" name="object 442"/>
          <p:cNvSpPr/>
          <p:nvPr/>
        </p:nvSpPr>
        <p:spPr>
          <a:xfrm>
            <a:off x="1658470" y="4569816"/>
            <a:ext cx="1898462" cy="729469"/>
          </a:xfrm>
          <a:custGeom>
            <a:avLst/>
            <a:gdLst/>
            <a:ahLst/>
            <a:cxnLst/>
            <a:rect l="l" t="t" r="r" b="b"/>
            <a:pathLst>
              <a:path w="2151590" h="826731">
                <a:moveTo>
                  <a:pt x="2082948" y="117"/>
                </a:moveTo>
                <a:lnTo>
                  <a:pt x="0" y="0"/>
                </a:lnTo>
                <a:lnTo>
                  <a:pt x="0" y="826731"/>
                </a:lnTo>
                <a:lnTo>
                  <a:pt x="2151590" y="826731"/>
                </a:lnTo>
                <a:lnTo>
                  <a:pt x="2151590" y="109092"/>
                </a:lnTo>
                <a:lnTo>
                  <a:pt x="2143985" y="60246"/>
                </a:lnTo>
                <a:lnTo>
                  <a:pt x="2123616" y="22774"/>
                </a:lnTo>
                <a:lnTo>
                  <a:pt x="2082948" y="117"/>
                </a:lnTo>
                <a:close/>
              </a:path>
            </a:pathLst>
          </a:custGeom>
          <a:solidFill>
            <a:srgbClr val="14213A"/>
          </a:solidFill>
        </p:spPr>
        <p:txBody>
          <a:bodyPr wrap="square" lIns="0" tIns="0" rIns="0" bIns="0" rtlCol="0">
            <a:noAutofit/>
          </a:bodyPr>
          <a:lstStyle/>
          <a:p>
            <a:endParaRPr sz="1588" dirty="0"/>
          </a:p>
        </p:txBody>
      </p:sp>
      <p:sp>
        <p:nvSpPr>
          <p:cNvPr id="443" name="object 443"/>
          <p:cNvSpPr/>
          <p:nvPr/>
        </p:nvSpPr>
        <p:spPr>
          <a:xfrm>
            <a:off x="2221140" y="4353081"/>
            <a:ext cx="56085" cy="39221"/>
          </a:xfrm>
          <a:custGeom>
            <a:avLst/>
            <a:gdLst/>
            <a:ahLst/>
            <a:cxnLst/>
            <a:rect l="l" t="t" r="r" b="b"/>
            <a:pathLst>
              <a:path w="63563" h="44450">
                <a:moveTo>
                  <a:pt x="0" y="44450"/>
                </a:moveTo>
                <a:lnTo>
                  <a:pt x="63563" y="44450"/>
                </a:lnTo>
                <a:lnTo>
                  <a:pt x="63563" y="0"/>
                </a:lnTo>
                <a:lnTo>
                  <a:pt x="0" y="0"/>
                </a:lnTo>
                <a:lnTo>
                  <a:pt x="0" y="44450"/>
                </a:lnTo>
                <a:close/>
              </a:path>
            </a:pathLst>
          </a:custGeom>
          <a:solidFill>
            <a:srgbClr val="FFFFFF"/>
          </a:solidFill>
        </p:spPr>
        <p:txBody>
          <a:bodyPr wrap="square" lIns="0" tIns="0" rIns="0" bIns="0" rtlCol="0">
            <a:noAutofit/>
          </a:bodyPr>
          <a:lstStyle/>
          <a:p>
            <a:endParaRPr sz="1588" dirty="0"/>
          </a:p>
        </p:txBody>
      </p:sp>
      <p:sp>
        <p:nvSpPr>
          <p:cNvPr id="444" name="object 444"/>
          <p:cNvSpPr/>
          <p:nvPr/>
        </p:nvSpPr>
        <p:spPr>
          <a:xfrm>
            <a:off x="2300320" y="4392832"/>
            <a:ext cx="16921" cy="178229"/>
          </a:xfrm>
          <a:custGeom>
            <a:avLst/>
            <a:gdLst/>
            <a:ahLst/>
            <a:cxnLst/>
            <a:rect l="l" t="t" r="r" b="b"/>
            <a:pathLst>
              <a:path w="19176" h="201993">
                <a:moveTo>
                  <a:pt x="19176" y="7111"/>
                </a:moveTo>
                <a:lnTo>
                  <a:pt x="19176" y="3187"/>
                </a:lnTo>
                <a:lnTo>
                  <a:pt x="16001" y="0"/>
                </a:lnTo>
                <a:lnTo>
                  <a:pt x="3200" y="0"/>
                </a:lnTo>
                <a:lnTo>
                  <a:pt x="0" y="3187"/>
                </a:lnTo>
                <a:lnTo>
                  <a:pt x="0" y="198805"/>
                </a:lnTo>
                <a:lnTo>
                  <a:pt x="3200" y="201993"/>
                </a:lnTo>
                <a:lnTo>
                  <a:pt x="16001" y="201993"/>
                </a:lnTo>
                <a:lnTo>
                  <a:pt x="19176" y="198805"/>
                </a:lnTo>
                <a:lnTo>
                  <a:pt x="19176" y="7111"/>
                </a:lnTo>
                <a:close/>
              </a:path>
            </a:pathLst>
          </a:custGeom>
          <a:solidFill>
            <a:srgbClr val="454545"/>
          </a:solidFill>
        </p:spPr>
        <p:txBody>
          <a:bodyPr wrap="square" lIns="0" tIns="0" rIns="0" bIns="0" rtlCol="0">
            <a:noAutofit/>
          </a:bodyPr>
          <a:lstStyle/>
          <a:p>
            <a:endParaRPr sz="1588" dirty="0"/>
          </a:p>
        </p:txBody>
      </p:sp>
      <p:sp>
        <p:nvSpPr>
          <p:cNvPr id="445" name="object 445"/>
          <p:cNvSpPr/>
          <p:nvPr/>
        </p:nvSpPr>
        <p:spPr>
          <a:xfrm>
            <a:off x="2308780" y="4392832"/>
            <a:ext cx="8460" cy="178229"/>
          </a:xfrm>
          <a:custGeom>
            <a:avLst/>
            <a:gdLst/>
            <a:ahLst/>
            <a:cxnLst/>
            <a:rect l="l" t="t" r="r" b="b"/>
            <a:pathLst>
              <a:path w="9588" h="201993">
                <a:moveTo>
                  <a:pt x="9588" y="7111"/>
                </a:moveTo>
                <a:lnTo>
                  <a:pt x="9588" y="3187"/>
                </a:lnTo>
                <a:lnTo>
                  <a:pt x="6413" y="0"/>
                </a:lnTo>
                <a:lnTo>
                  <a:pt x="0" y="0"/>
                </a:lnTo>
                <a:lnTo>
                  <a:pt x="0" y="201993"/>
                </a:lnTo>
                <a:lnTo>
                  <a:pt x="6413" y="201993"/>
                </a:lnTo>
                <a:lnTo>
                  <a:pt x="9588" y="198805"/>
                </a:lnTo>
                <a:lnTo>
                  <a:pt x="9588" y="7111"/>
                </a:lnTo>
                <a:close/>
              </a:path>
            </a:pathLst>
          </a:custGeom>
          <a:solidFill>
            <a:srgbClr val="2D2D2D"/>
          </a:solidFill>
        </p:spPr>
        <p:txBody>
          <a:bodyPr wrap="square" lIns="0" tIns="0" rIns="0" bIns="0" rtlCol="0">
            <a:noAutofit/>
          </a:bodyPr>
          <a:lstStyle/>
          <a:p>
            <a:endParaRPr sz="1588" dirty="0"/>
          </a:p>
        </p:txBody>
      </p:sp>
      <p:sp>
        <p:nvSpPr>
          <p:cNvPr id="446" name="object 446"/>
          <p:cNvSpPr/>
          <p:nvPr/>
        </p:nvSpPr>
        <p:spPr>
          <a:xfrm>
            <a:off x="2285776" y="4546752"/>
            <a:ext cx="2824" cy="0"/>
          </a:xfrm>
          <a:custGeom>
            <a:avLst/>
            <a:gdLst/>
            <a:ahLst/>
            <a:cxnLst/>
            <a:rect l="l" t="t" r="r" b="b"/>
            <a:pathLst>
              <a:path w="3200">
                <a:moveTo>
                  <a:pt x="0" y="0"/>
                </a:moveTo>
                <a:lnTo>
                  <a:pt x="3200" y="0"/>
                </a:lnTo>
              </a:path>
            </a:pathLst>
          </a:custGeom>
          <a:ln w="18669">
            <a:solidFill>
              <a:srgbClr val="FFFFFF"/>
            </a:solidFill>
          </a:ln>
        </p:spPr>
        <p:txBody>
          <a:bodyPr wrap="square" lIns="0" tIns="0" rIns="0" bIns="0" rtlCol="0">
            <a:noAutofit/>
          </a:bodyPr>
          <a:lstStyle/>
          <a:p>
            <a:endParaRPr sz="1588" dirty="0"/>
          </a:p>
        </p:txBody>
      </p:sp>
      <p:sp>
        <p:nvSpPr>
          <p:cNvPr id="447" name="object 447"/>
          <p:cNvSpPr/>
          <p:nvPr/>
        </p:nvSpPr>
        <p:spPr>
          <a:xfrm>
            <a:off x="2291053" y="4546752"/>
            <a:ext cx="2824" cy="0"/>
          </a:xfrm>
          <a:custGeom>
            <a:avLst/>
            <a:gdLst/>
            <a:ahLst/>
            <a:cxnLst/>
            <a:rect l="l" t="t" r="r" b="b"/>
            <a:pathLst>
              <a:path w="3200">
                <a:moveTo>
                  <a:pt x="0" y="0"/>
                </a:moveTo>
                <a:lnTo>
                  <a:pt x="3200" y="0"/>
                </a:lnTo>
              </a:path>
            </a:pathLst>
          </a:custGeom>
          <a:ln w="18669">
            <a:solidFill>
              <a:srgbClr val="FFFFFF"/>
            </a:solidFill>
          </a:ln>
        </p:spPr>
        <p:txBody>
          <a:bodyPr wrap="square" lIns="0" tIns="0" rIns="0" bIns="0" rtlCol="0">
            <a:noAutofit/>
          </a:bodyPr>
          <a:lstStyle/>
          <a:p>
            <a:endParaRPr sz="1588" dirty="0"/>
          </a:p>
        </p:txBody>
      </p:sp>
      <p:sp>
        <p:nvSpPr>
          <p:cNvPr id="448" name="object 448"/>
          <p:cNvSpPr/>
          <p:nvPr/>
        </p:nvSpPr>
        <p:spPr>
          <a:xfrm>
            <a:off x="2194437" y="4391742"/>
            <a:ext cx="105896" cy="179316"/>
          </a:xfrm>
          <a:custGeom>
            <a:avLst/>
            <a:gdLst/>
            <a:ahLst/>
            <a:cxnLst/>
            <a:rect l="l" t="t" r="r" b="b"/>
            <a:pathLst>
              <a:path w="120015" h="203225">
                <a:moveTo>
                  <a:pt x="102641" y="203225"/>
                </a:moveTo>
                <a:lnTo>
                  <a:pt x="112229" y="203225"/>
                </a:lnTo>
                <a:lnTo>
                  <a:pt x="120015" y="195453"/>
                </a:lnTo>
                <a:lnTo>
                  <a:pt x="120015" y="7772"/>
                </a:lnTo>
                <a:lnTo>
                  <a:pt x="112229" y="0"/>
                </a:lnTo>
                <a:lnTo>
                  <a:pt x="7785" y="0"/>
                </a:lnTo>
                <a:lnTo>
                  <a:pt x="0" y="7772"/>
                </a:lnTo>
                <a:lnTo>
                  <a:pt x="0" y="195453"/>
                </a:lnTo>
                <a:lnTo>
                  <a:pt x="7785" y="203225"/>
                </a:lnTo>
                <a:lnTo>
                  <a:pt x="102641" y="203225"/>
                </a:lnTo>
                <a:close/>
              </a:path>
            </a:pathLst>
          </a:custGeom>
          <a:solidFill>
            <a:srgbClr val="2D2D2D"/>
          </a:solidFill>
        </p:spPr>
        <p:txBody>
          <a:bodyPr wrap="square" lIns="0" tIns="0" rIns="0" bIns="0" rtlCol="0">
            <a:noAutofit/>
          </a:bodyPr>
          <a:lstStyle/>
          <a:p>
            <a:endParaRPr sz="1588" dirty="0"/>
          </a:p>
        </p:txBody>
      </p:sp>
      <p:sp>
        <p:nvSpPr>
          <p:cNvPr id="449" name="object 449"/>
          <p:cNvSpPr/>
          <p:nvPr/>
        </p:nvSpPr>
        <p:spPr>
          <a:xfrm>
            <a:off x="2194445" y="4391743"/>
            <a:ext cx="105884" cy="96672"/>
          </a:xfrm>
          <a:custGeom>
            <a:avLst/>
            <a:gdLst/>
            <a:ahLst/>
            <a:cxnLst/>
            <a:rect l="l" t="t" r="r" b="b"/>
            <a:pathLst>
              <a:path w="120002" h="109562">
                <a:moveTo>
                  <a:pt x="120002" y="17195"/>
                </a:moveTo>
                <a:lnTo>
                  <a:pt x="120002" y="7696"/>
                </a:lnTo>
                <a:lnTo>
                  <a:pt x="112306" y="0"/>
                </a:lnTo>
                <a:lnTo>
                  <a:pt x="7683" y="0"/>
                </a:lnTo>
                <a:lnTo>
                  <a:pt x="0" y="7696"/>
                </a:lnTo>
                <a:lnTo>
                  <a:pt x="0" y="109562"/>
                </a:lnTo>
                <a:lnTo>
                  <a:pt x="120002" y="109562"/>
                </a:lnTo>
                <a:lnTo>
                  <a:pt x="120002" y="17195"/>
                </a:lnTo>
                <a:close/>
              </a:path>
            </a:pathLst>
          </a:custGeom>
          <a:solidFill>
            <a:srgbClr val="919191"/>
          </a:solidFill>
        </p:spPr>
        <p:txBody>
          <a:bodyPr wrap="square" lIns="0" tIns="0" rIns="0" bIns="0" rtlCol="0">
            <a:noAutofit/>
          </a:bodyPr>
          <a:lstStyle/>
          <a:p>
            <a:endParaRPr sz="1588" dirty="0"/>
          </a:p>
        </p:txBody>
      </p:sp>
      <p:sp>
        <p:nvSpPr>
          <p:cNvPr id="450" name="object 450"/>
          <p:cNvSpPr/>
          <p:nvPr/>
        </p:nvSpPr>
        <p:spPr>
          <a:xfrm>
            <a:off x="2209803" y="4488415"/>
            <a:ext cx="75157" cy="61296"/>
          </a:xfrm>
          <a:custGeom>
            <a:avLst/>
            <a:gdLst/>
            <a:ahLst/>
            <a:cxnLst/>
            <a:rect l="l" t="t" r="r" b="b"/>
            <a:pathLst>
              <a:path w="85178" h="69469">
                <a:moveTo>
                  <a:pt x="85178" y="0"/>
                </a:moveTo>
                <a:lnTo>
                  <a:pt x="0" y="0"/>
                </a:lnTo>
                <a:lnTo>
                  <a:pt x="0" y="63703"/>
                </a:lnTo>
                <a:lnTo>
                  <a:pt x="5765" y="69469"/>
                </a:lnTo>
                <a:lnTo>
                  <a:pt x="79425" y="69469"/>
                </a:lnTo>
                <a:lnTo>
                  <a:pt x="85178" y="63703"/>
                </a:lnTo>
                <a:lnTo>
                  <a:pt x="85178" y="0"/>
                </a:lnTo>
                <a:close/>
              </a:path>
            </a:pathLst>
          </a:custGeom>
          <a:solidFill>
            <a:srgbClr val="454545"/>
          </a:solidFill>
        </p:spPr>
        <p:txBody>
          <a:bodyPr wrap="square" lIns="0" tIns="0" rIns="0" bIns="0" rtlCol="0">
            <a:noAutofit/>
          </a:bodyPr>
          <a:lstStyle/>
          <a:p>
            <a:endParaRPr sz="1588" dirty="0"/>
          </a:p>
        </p:txBody>
      </p:sp>
      <p:sp>
        <p:nvSpPr>
          <p:cNvPr id="451" name="object 451"/>
          <p:cNvSpPr/>
          <p:nvPr/>
        </p:nvSpPr>
        <p:spPr>
          <a:xfrm>
            <a:off x="2209803" y="4407910"/>
            <a:ext cx="75157" cy="80502"/>
          </a:xfrm>
          <a:custGeom>
            <a:avLst/>
            <a:gdLst/>
            <a:ahLst/>
            <a:cxnLst/>
            <a:rect l="l" t="t" r="r" b="b"/>
            <a:pathLst>
              <a:path w="85178" h="91236">
                <a:moveTo>
                  <a:pt x="85178" y="12877"/>
                </a:moveTo>
                <a:lnTo>
                  <a:pt x="85178" y="5778"/>
                </a:lnTo>
                <a:lnTo>
                  <a:pt x="79425" y="0"/>
                </a:lnTo>
                <a:lnTo>
                  <a:pt x="5765" y="0"/>
                </a:lnTo>
                <a:lnTo>
                  <a:pt x="0" y="5778"/>
                </a:lnTo>
                <a:lnTo>
                  <a:pt x="0" y="91236"/>
                </a:lnTo>
                <a:lnTo>
                  <a:pt x="85178" y="91236"/>
                </a:lnTo>
                <a:lnTo>
                  <a:pt x="85178" y="12877"/>
                </a:lnTo>
                <a:close/>
              </a:path>
            </a:pathLst>
          </a:custGeom>
          <a:solidFill>
            <a:srgbClr val="2D2D2D"/>
          </a:solidFill>
        </p:spPr>
        <p:txBody>
          <a:bodyPr wrap="square" lIns="0" tIns="0" rIns="0" bIns="0" rtlCol="0">
            <a:noAutofit/>
          </a:bodyPr>
          <a:lstStyle/>
          <a:p>
            <a:endParaRPr sz="1588" dirty="0"/>
          </a:p>
        </p:txBody>
      </p:sp>
      <p:sp>
        <p:nvSpPr>
          <p:cNvPr id="452" name="object 452"/>
          <p:cNvSpPr/>
          <p:nvPr/>
        </p:nvSpPr>
        <p:spPr>
          <a:xfrm>
            <a:off x="2218350" y="4424967"/>
            <a:ext cx="58080" cy="49989"/>
          </a:xfrm>
          <a:custGeom>
            <a:avLst/>
            <a:gdLst/>
            <a:ahLst/>
            <a:cxnLst/>
            <a:rect l="l" t="t" r="r" b="b"/>
            <a:pathLst>
              <a:path w="65824" h="56654">
                <a:moveTo>
                  <a:pt x="0" y="56654"/>
                </a:moveTo>
                <a:lnTo>
                  <a:pt x="65824" y="56654"/>
                </a:lnTo>
                <a:lnTo>
                  <a:pt x="65824" y="0"/>
                </a:lnTo>
                <a:lnTo>
                  <a:pt x="0" y="0"/>
                </a:lnTo>
                <a:lnTo>
                  <a:pt x="0" y="56654"/>
                </a:lnTo>
                <a:close/>
              </a:path>
            </a:pathLst>
          </a:custGeom>
          <a:solidFill>
            <a:srgbClr val="D5CA00"/>
          </a:solidFill>
        </p:spPr>
        <p:txBody>
          <a:bodyPr wrap="square" lIns="0" tIns="0" rIns="0" bIns="0" rtlCol="0">
            <a:noAutofit/>
          </a:bodyPr>
          <a:lstStyle/>
          <a:p>
            <a:endParaRPr sz="1588" dirty="0"/>
          </a:p>
        </p:txBody>
      </p:sp>
      <p:sp>
        <p:nvSpPr>
          <p:cNvPr id="453" name="object 453"/>
          <p:cNvSpPr/>
          <p:nvPr/>
        </p:nvSpPr>
        <p:spPr>
          <a:xfrm>
            <a:off x="2244437" y="4434643"/>
            <a:ext cx="25684" cy="0"/>
          </a:xfrm>
          <a:custGeom>
            <a:avLst/>
            <a:gdLst/>
            <a:ahLst/>
            <a:cxnLst/>
            <a:rect l="l" t="t" r="r" b="b"/>
            <a:pathLst>
              <a:path w="29108">
                <a:moveTo>
                  <a:pt x="0" y="0"/>
                </a:moveTo>
                <a:lnTo>
                  <a:pt x="29108" y="0"/>
                </a:lnTo>
              </a:path>
            </a:pathLst>
          </a:custGeom>
          <a:ln w="6921">
            <a:solidFill>
              <a:srgbClr val="AFA800"/>
            </a:solidFill>
          </a:ln>
        </p:spPr>
        <p:txBody>
          <a:bodyPr wrap="square" lIns="0" tIns="0" rIns="0" bIns="0" rtlCol="0">
            <a:noAutofit/>
          </a:bodyPr>
          <a:lstStyle/>
          <a:p>
            <a:endParaRPr sz="1588" dirty="0"/>
          </a:p>
        </p:txBody>
      </p:sp>
      <p:sp>
        <p:nvSpPr>
          <p:cNvPr id="454" name="object 454"/>
          <p:cNvSpPr/>
          <p:nvPr/>
        </p:nvSpPr>
        <p:spPr>
          <a:xfrm>
            <a:off x="2260361" y="4443664"/>
            <a:ext cx="9760" cy="0"/>
          </a:xfrm>
          <a:custGeom>
            <a:avLst/>
            <a:gdLst/>
            <a:ahLst/>
            <a:cxnLst/>
            <a:rect l="l" t="t" r="r" b="b"/>
            <a:pathLst>
              <a:path w="11061">
                <a:moveTo>
                  <a:pt x="0" y="0"/>
                </a:moveTo>
                <a:lnTo>
                  <a:pt x="11061" y="0"/>
                </a:lnTo>
              </a:path>
            </a:pathLst>
          </a:custGeom>
          <a:ln w="6921">
            <a:solidFill>
              <a:srgbClr val="AFA800"/>
            </a:solidFill>
          </a:ln>
        </p:spPr>
        <p:txBody>
          <a:bodyPr wrap="square" lIns="0" tIns="0" rIns="0" bIns="0" rtlCol="0">
            <a:noAutofit/>
          </a:bodyPr>
          <a:lstStyle/>
          <a:p>
            <a:endParaRPr sz="1588" dirty="0"/>
          </a:p>
        </p:txBody>
      </p:sp>
      <p:sp>
        <p:nvSpPr>
          <p:cNvPr id="455" name="object 455"/>
          <p:cNvSpPr/>
          <p:nvPr/>
        </p:nvSpPr>
        <p:spPr>
          <a:xfrm>
            <a:off x="2252281" y="4443664"/>
            <a:ext cx="4841" cy="0"/>
          </a:xfrm>
          <a:custGeom>
            <a:avLst/>
            <a:gdLst/>
            <a:ahLst/>
            <a:cxnLst/>
            <a:rect l="l" t="t" r="r" b="b"/>
            <a:pathLst>
              <a:path w="5486">
                <a:moveTo>
                  <a:pt x="0" y="0"/>
                </a:moveTo>
                <a:lnTo>
                  <a:pt x="5486" y="0"/>
                </a:lnTo>
              </a:path>
            </a:pathLst>
          </a:custGeom>
          <a:ln w="6921">
            <a:solidFill>
              <a:srgbClr val="AFA800"/>
            </a:solidFill>
          </a:ln>
        </p:spPr>
        <p:txBody>
          <a:bodyPr wrap="square" lIns="0" tIns="0" rIns="0" bIns="0" rtlCol="0">
            <a:noAutofit/>
          </a:bodyPr>
          <a:lstStyle/>
          <a:p>
            <a:endParaRPr sz="1588" dirty="0"/>
          </a:p>
        </p:txBody>
      </p:sp>
      <p:sp>
        <p:nvSpPr>
          <p:cNvPr id="456" name="object 456"/>
          <p:cNvSpPr/>
          <p:nvPr/>
        </p:nvSpPr>
        <p:spPr>
          <a:xfrm>
            <a:off x="2225141" y="4444347"/>
            <a:ext cx="8191" cy="0"/>
          </a:xfrm>
          <a:custGeom>
            <a:avLst/>
            <a:gdLst/>
            <a:ahLst/>
            <a:cxnLst/>
            <a:rect l="l" t="t" r="r" b="b"/>
            <a:pathLst>
              <a:path w="9283">
                <a:moveTo>
                  <a:pt x="0" y="0"/>
                </a:moveTo>
                <a:lnTo>
                  <a:pt x="9283" y="0"/>
                </a:lnTo>
              </a:path>
            </a:pathLst>
          </a:custGeom>
          <a:ln w="5372">
            <a:solidFill>
              <a:srgbClr val="AFA800"/>
            </a:solidFill>
          </a:ln>
        </p:spPr>
        <p:txBody>
          <a:bodyPr wrap="square" lIns="0" tIns="0" rIns="0" bIns="0" rtlCol="0">
            <a:noAutofit/>
          </a:bodyPr>
          <a:lstStyle/>
          <a:p>
            <a:endParaRPr sz="1588" dirty="0"/>
          </a:p>
        </p:txBody>
      </p:sp>
      <p:sp>
        <p:nvSpPr>
          <p:cNvPr id="457" name="object 457"/>
          <p:cNvSpPr/>
          <p:nvPr/>
        </p:nvSpPr>
        <p:spPr>
          <a:xfrm>
            <a:off x="2225140" y="4453240"/>
            <a:ext cx="44801" cy="6309"/>
          </a:xfrm>
          <a:custGeom>
            <a:avLst/>
            <a:gdLst/>
            <a:ahLst/>
            <a:cxnLst/>
            <a:rect l="l" t="t" r="r" b="b"/>
            <a:pathLst>
              <a:path w="50774" h="7150">
                <a:moveTo>
                  <a:pt x="0" y="7150"/>
                </a:moveTo>
                <a:lnTo>
                  <a:pt x="50774" y="7150"/>
                </a:lnTo>
                <a:lnTo>
                  <a:pt x="50774" y="0"/>
                </a:lnTo>
                <a:lnTo>
                  <a:pt x="0" y="0"/>
                </a:lnTo>
                <a:lnTo>
                  <a:pt x="0" y="7150"/>
                </a:lnTo>
                <a:close/>
              </a:path>
            </a:pathLst>
          </a:custGeom>
          <a:solidFill>
            <a:srgbClr val="AFA800"/>
          </a:solidFill>
        </p:spPr>
        <p:txBody>
          <a:bodyPr wrap="square" lIns="0" tIns="0" rIns="0" bIns="0" rtlCol="0">
            <a:noAutofit/>
          </a:bodyPr>
          <a:lstStyle/>
          <a:p>
            <a:endParaRPr sz="1588" dirty="0"/>
          </a:p>
        </p:txBody>
      </p:sp>
      <p:sp>
        <p:nvSpPr>
          <p:cNvPr id="458" name="object 458"/>
          <p:cNvSpPr/>
          <p:nvPr/>
        </p:nvSpPr>
        <p:spPr>
          <a:xfrm>
            <a:off x="2284969" y="4428435"/>
            <a:ext cx="8292" cy="0"/>
          </a:xfrm>
          <a:custGeom>
            <a:avLst/>
            <a:gdLst/>
            <a:ahLst/>
            <a:cxnLst/>
            <a:rect l="l" t="t" r="r" b="b"/>
            <a:pathLst>
              <a:path w="9398">
                <a:moveTo>
                  <a:pt x="0" y="0"/>
                </a:moveTo>
                <a:lnTo>
                  <a:pt x="9398" y="0"/>
                </a:lnTo>
              </a:path>
            </a:pathLst>
          </a:custGeom>
          <a:ln w="7861">
            <a:solidFill>
              <a:srgbClr val="D5CA00"/>
            </a:solidFill>
          </a:ln>
        </p:spPr>
        <p:txBody>
          <a:bodyPr wrap="square" lIns="0" tIns="0" rIns="0" bIns="0" rtlCol="0">
            <a:noAutofit/>
          </a:bodyPr>
          <a:lstStyle/>
          <a:p>
            <a:endParaRPr sz="1588" dirty="0"/>
          </a:p>
        </p:txBody>
      </p:sp>
      <p:sp>
        <p:nvSpPr>
          <p:cNvPr id="459" name="object 459"/>
          <p:cNvSpPr/>
          <p:nvPr/>
        </p:nvSpPr>
        <p:spPr>
          <a:xfrm>
            <a:off x="2284969" y="4443328"/>
            <a:ext cx="8292" cy="0"/>
          </a:xfrm>
          <a:custGeom>
            <a:avLst/>
            <a:gdLst/>
            <a:ahLst/>
            <a:cxnLst/>
            <a:rect l="l" t="t" r="r" b="b"/>
            <a:pathLst>
              <a:path w="9398">
                <a:moveTo>
                  <a:pt x="0" y="0"/>
                </a:moveTo>
                <a:lnTo>
                  <a:pt x="9398" y="0"/>
                </a:lnTo>
              </a:path>
            </a:pathLst>
          </a:custGeom>
          <a:ln w="7861">
            <a:solidFill>
              <a:srgbClr val="FFFFFF"/>
            </a:solidFill>
          </a:ln>
        </p:spPr>
        <p:txBody>
          <a:bodyPr wrap="square" lIns="0" tIns="0" rIns="0" bIns="0" rtlCol="0">
            <a:noAutofit/>
          </a:bodyPr>
          <a:lstStyle/>
          <a:p>
            <a:endParaRPr sz="1588" dirty="0"/>
          </a:p>
        </p:txBody>
      </p:sp>
      <p:sp>
        <p:nvSpPr>
          <p:cNvPr id="460" name="object 460"/>
          <p:cNvSpPr/>
          <p:nvPr/>
        </p:nvSpPr>
        <p:spPr>
          <a:xfrm>
            <a:off x="2284969" y="4458232"/>
            <a:ext cx="8292" cy="0"/>
          </a:xfrm>
          <a:custGeom>
            <a:avLst/>
            <a:gdLst/>
            <a:ahLst/>
            <a:cxnLst/>
            <a:rect l="l" t="t" r="r" b="b"/>
            <a:pathLst>
              <a:path w="9398">
                <a:moveTo>
                  <a:pt x="0" y="0"/>
                </a:moveTo>
                <a:lnTo>
                  <a:pt x="9398" y="0"/>
                </a:lnTo>
              </a:path>
            </a:pathLst>
          </a:custGeom>
          <a:ln w="7861">
            <a:solidFill>
              <a:srgbClr val="FFFFFF"/>
            </a:solidFill>
          </a:ln>
        </p:spPr>
        <p:txBody>
          <a:bodyPr wrap="square" lIns="0" tIns="0" rIns="0" bIns="0" rtlCol="0">
            <a:noAutofit/>
          </a:bodyPr>
          <a:lstStyle/>
          <a:p>
            <a:endParaRPr sz="1588" dirty="0"/>
          </a:p>
        </p:txBody>
      </p:sp>
      <p:sp>
        <p:nvSpPr>
          <p:cNvPr id="461" name="object 461"/>
          <p:cNvSpPr/>
          <p:nvPr/>
        </p:nvSpPr>
        <p:spPr>
          <a:xfrm>
            <a:off x="2233691" y="4416983"/>
            <a:ext cx="28877" cy="0"/>
          </a:xfrm>
          <a:custGeom>
            <a:avLst/>
            <a:gdLst/>
            <a:ahLst/>
            <a:cxnLst/>
            <a:rect l="l" t="t" r="r" b="b"/>
            <a:pathLst>
              <a:path w="32727">
                <a:moveTo>
                  <a:pt x="0" y="0"/>
                </a:moveTo>
                <a:lnTo>
                  <a:pt x="32727" y="0"/>
                </a:lnTo>
              </a:path>
            </a:pathLst>
          </a:custGeom>
          <a:ln w="4991">
            <a:solidFill>
              <a:srgbClr val="2D2D2D"/>
            </a:solidFill>
          </a:ln>
        </p:spPr>
        <p:txBody>
          <a:bodyPr wrap="square" lIns="0" tIns="0" rIns="0" bIns="0" rtlCol="0">
            <a:noAutofit/>
          </a:bodyPr>
          <a:lstStyle/>
          <a:p>
            <a:endParaRPr sz="1588" dirty="0"/>
          </a:p>
        </p:txBody>
      </p:sp>
      <p:sp>
        <p:nvSpPr>
          <p:cNvPr id="462" name="object 462"/>
          <p:cNvSpPr/>
          <p:nvPr/>
        </p:nvSpPr>
        <p:spPr>
          <a:xfrm>
            <a:off x="2218350" y="4484352"/>
            <a:ext cx="9189" cy="0"/>
          </a:xfrm>
          <a:custGeom>
            <a:avLst/>
            <a:gdLst/>
            <a:ahLst/>
            <a:cxnLst/>
            <a:rect l="l" t="t" r="r" b="b"/>
            <a:pathLst>
              <a:path w="10414">
                <a:moveTo>
                  <a:pt x="0" y="0"/>
                </a:moveTo>
                <a:lnTo>
                  <a:pt x="10414" y="0"/>
                </a:lnTo>
              </a:path>
            </a:pathLst>
          </a:custGeom>
          <a:ln w="10502">
            <a:solidFill>
              <a:srgbClr val="FFFFFF"/>
            </a:solidFill>
          </a:ln>
        </p:spPr>
        <p:txBody>
          <a:bodyPr wrap="square" lIns="0" tIns="0" rIns="0" bIns="0" rtlCol="0">
            <a:noAutofit/>
          </a:bodyPr>
          <a:lstStyle/>
          <a:p>
            <a:endParaRPr sz="1588" dirty="0"/>
          </a:p>
        </p:txBody>
      </p:sp>
      <p:sp>
        <p:nvSpPr>
          <p:cNvPr id="463" name="object 463"/>
          <p:cNvSpPr/>
          <p:nvPr/>
        </p:nvSpPr>
        <p:spPr>
          <a:xfrm>
            <a:off x="2230564" y="4484352"/>
            <a:ext cx="9189" cy="0"/>
          </a:xfrm>
          <a:custGeom>
            <a:avLst/>
            <a:gdLst/>
            <a:ahLst/>
            <a:cxnLst/>
            <a:rect l="l" t="t" r="r" b="b"/>
            <a:pathLst>
              <a:path w="10414">
                <a:moveTo>
                  <a:pt x="0" y="0"/>
                </a:moveTo>
                <a:lnTo>
                  <a:pt x="10414" y="0"/>
                </a:lnTo>
              </a:path>
            </a:pathLst>
          </a:custGeom>
          <a:ln w="10502">
            <a:solidFill>
              <a:srgbClr val="FFFFFF"/>
            </a:solidFill>
          </a:ln>
        </p:spPr>
        <p:txBody>
          <a:bodyPr wrap="square" lIns="0" tIns="0" rIns="0" bIns="0" rtlCol="0">
            <a:noAutofit/>
          </a:bodyPr>
          <a:lstStyle/>
          <a:p>
            <a:endParaRPr sz="1588" dirty="0"/>
          </a:p>
        </p:txBody>
      </p:sp>
      <p:sp>
        <p:nvSpPr>
          <p:cNvPr id="464" name="object 464"/>
          <p:cNvSpPr/>
          <p:nvPr/>
        </p:nvSpPr>
        <p:spPr>
          <a:xfrm>
            <a:off x="2242789" y="4484352"/>
            <a:ext cx="9189" cy="0"/>
          </a:xfrm>
          <a:custGeom>
            <a:avLst/>
            <a:gdLst/>
            <a:ahLst/>
            <a:cxnLst/>
            <a:rect l="l" t="t" r="r" b="b"/>
            <a:pathLst>
              <a:path w="10414">
                <a:moveTo>
                  <a:pt x="0" y="0"/>
                </a:moveTo>
                <a:lnTo>
                  <a:pt x="10414" y="0"/>
                </a:lnTo>
              </a:path>
            </a:pathLst>
          </a:custGeom>
          <a:ln w="10502">
            <a:solidFill>
              <a:srgbClr val="FFFFFF"/>
            </a:solidFill>
          </a:ln>
        </p:spPr>
        <p:txBody>
          <a:bodyPr wrap="square" lIns="0" tIns="0" rIns="0" bIns="0" rtlCol="0">
            <a:noAutofit/>
          </a:bodyPr>
          <a:lstStyle/>
          <a:p>
            <a:endParaRPr sz="1588" dirty="0"/>
          </a:p>
        </p:txBody>
      </p:sp>
      <p:sp>
        <p:nvSpPr>
          <p:cNvPr id="465" name="object 465"/>
          <p:cNvSpPr/>
          <p:nvPr/>
        </p:nvSpPr>
        <p:spPr>
          <a:xfrm>
            <a:off x="2255015" y="4484352"/>
            <a:ext cx="9189" cy="0"/>
          </a:xfrm>
          <a:custGeom>
            <a:avLst/>
            <a:gdLst/>
            <a:ahLst/>
            <a:cxnLst/>
            <a:rect l="l" t="t" r="r" b="b"/>
            <a:pathLst>
              <a:path w="10414">
                <a:moveTo>
                  <a:pt x="0" y="0"/>
                </a:moveTo>
                <a:lnTo>
                  <a:pt x="10414" y="0"/>
                </a:lnTo>
              </a:path>
            </a:pathLst>
          </a:custGeom>
          <a:ln w="10502">
            <a:solidFill>
              <a:srgbClr val="FFFFFF"/>
            </a:solidFill>
          </a:ln>
        </p:spPr>
        <p:txBody>
          <a:bodyPr wrap="square" lIns="0" tIns="0" rIns="0" bIns="0" rtlCol="0">
            <a:noAutofit/>
          </a:bodyPr>
          <a:lstStyle/>
          <a:p>
            <a:endParaRPr sz="1588" dirty="0"/>
          </a:p>
        </p:txBody>
      </p:sp>
      <p:sp>
        <p:nvSpPr>
          <p:cNvPr id="466" name="object 466"/>
          <p:cNvSpPr/>
          <p:nvPr/>
        </p:nvSpPr>
        <p:spPr>
          <a:xfrm>
            <a:off x="2267241" y="4484352"/>
            <a:ext cx="9189" cy="0"/>
          </a:xfrm>
          <a:custGeom>
            <a:avLst/>
            <a:gdLst/>
            <a:ahLst/>
            <a:cxnLst/>
            <a:rect l="l" t="t" r="r" b="b"/>
            <a:pathLst>
              <a:path w="10414">
                <a:moveTo>
                  <a:pt x="0" y="0"/>
                </a:moveTo>
                <a:lnTo>
                  <a:pt x="10414" y="0"/>
                </a:lnTo>
              </a:path>
            </a:pathLst>
          </a:custGeom>
          <a:ln w="10502">
            <a:solidFill>
              <a:srgbClr val="FFFFFF"/>
            </a:solidFill>
          </a:ln>
        </p:spPr>
        <p:txBody>
          <a:bodyPr wrap="square" lIns="0" tIns="0" rIns="0" bIns="0" rtlCol="0">
            <a:noAutofit/>
          </a:bodyPr>
          <a:lstStyle/>
          <a:p>
            <a:endParaRPr sz="1588" dirty="0"/>
          </a:p>
        </p:txBody>
      </p:sp>
      <p:sp>
        <p:nvSpPr>
          <p:cNvPr id="467" name="object 467"/>
          <p:cNvSpPr/>
          <p:nvPr/>
        </p:nvSpPr>
        <p:spPr>
          <a:xfrm>
            <a:off x="2218350" y="4497749"/>
            <a:ext cx="14388" cy="0"/>
          </a:xfrm>
          <a:custGeom>
            <a:avLst/>
            <a:gdLst/>
            <a:ahLst/>
            <a:cxnLst/>
            <a:rect l="l" t="t" r="r" b="b"/>
            <a:pathLst>
              <a:path w="16306">
                <a:moveTo>
                  <a:pt x="0" y="0"/>
                </a:moveTo>
                <a:lnTo>
                  <a:pt x="16306" y="0"/>
                </a:lnTo>
              </a:path>
            </a:pathLst>
          </a:custGeom>
          <a:ln w="10490">
            <a:solidFill>
              <a:srgbClr val="2D2D2D"/>
            </a:solidFill>
          </a:ln>
        </p:spPr>
        <p:txBody>
          <a:bodyPr wrap="square" lIns="0" tIns="0" rIns="0" bIns="0" rtlCol="0">
            <a:noAutofit/>
          </a:bodyPr>
          <a:lstStyle/>
          <a:p>
            <a:endParaRPr sz="1588" dirty="0"/>
          </a:p>
        </p:txBody>
      </p:sp>
      <p:sp>
        <p:nvSpPr>
          <p:cNvPr id="468" name="object 468"/>
          <p:cNvSpPr/>
          <p:nvPr/>
        </p:nvSpPr>
        <p:spPr>
          <a:xfrm>
            <a:off x="2240190" y="4497749"/>
            <a:ext cx="14388" cy="0"/>
          </a:xfrm>
          <a:custGeom>
            <a:avLst/>
            <a:gdLst/>
            <a:ahLst/>
            <a:cxnLst/>
            <a:rect l="l" t="t" r="r" b="b"/>
            <a:pathLst>
              <a:path w="16306">
                <a:moveTo>
                  <a:pt x="0" y="0"/>
                </a:moveTo>
                <a:lnTo>
                  <a:pt x="16306" y="0"/>
                </a:lnTo>
              </a:path>
            </a:pathLst>
          </a:custGeom>
          <a:ln w="10490">
            <a:solidFill>
              <a:srgbClr val="2D2D2D"/>
            </a:solidFill>
          </a:ln>
        </p:spPr>
        <p:txBody>
          <a:bodyPr wrap="square" lIns="0" tIns="0" rIns="0" bIns="0" rtlCol="0">
            <a:noAutofit/>
          </a:bodyPr>
          <a:lstStyle/>
          <a:p>
            <a:endParaRPr sz="1588" dirty="0"/>
          </a:p>
        </p:txBody>
      </p:sp>
      <p:sp>
        <p:nvSpPr>
          <p:cNvPr id="469" name="object 469"/>
          <p:cNvSpPr/>
          <p:nvPr/>
        </p:nvSpPr>
        <p:spPr>
          <a:xfrm>
            <a:off x="2262041" y="4497749"/>
            <a:ext cx="14388" cy="0"/>
          </a:xfrm>
          <a:custGeom>
            <a:avLst/>
            <a:gdLst/>
            <a:ahLst/>
            <a:cxnLst/>
            <a:rect l="l" t="t" r="r" b="b"/>
            <a:pathLst>
              <a:path w="16306">
                <a:moveTo>
                  <a:pt x="0" y="0"/>
                </a:moveTo>
                <a:lnTo>
                  <a:pt x="16306" y="0"/>
                </a:lnTo>
              </a:path>
            </a:pathLst>
          </a:custGeom>
          <a:ln w="10490">
            <a:solidFill>
              <a:srgbClr val="2D2D2D"/>
            </a:solidFill>
          </a:ln>
        </p:spPr>
        <p:txBody>
          <a:bodyPr wrap="square" lIns="0" tIns="0" rIns="0" bIns="0" rtlCol="0">
            <a:noAutofit/>
          </a:bodyPr>
          <a:lstStyle/>
          <a:p>
            <a:endParaRPr sz="1588" dirty="0"/>
          </a:p>
        </p:txBody>
      </p:sp>
      <p:sp>
        <p:nvSpPr>
          <p:cNvPr id="470" name="object 470"/>
          <p:cNvSpPr/>
          <p:nvPr/>
        </p:nvSpPr>
        <p:spPr>
          <a:xfrm>
            <a:off x="2218350" y="4511146"/>
            <a:ext cx="14388" cy="0"/>
          </a:xfrm>
          <a:custGeom>
            <a:avLst/>
            <a:gdLst/>
            <a:ahLst/>
            <a:cxnLst/>
            <a:rect l="l" t="t" r="r" b="b"/>
            <a:pathLst>
              <a:path w="16306">
                <a:moveTo>
                  <a:pt x="0" y="0"/>
                </a:moveTo>
                <a:lnTo>
                  <a:pt x="16306" y="0"/>
                </a:lnTo>
              </a:path>
            </a:pathLst>
          </a:custGeom>
          <a:ln w="10502">
            <a:solidFill>
              <a:srgbClr val="2D2D2D"/>
            </a:solidFill>
          </a:ln>
        </p:spPr>
        <p:txBody>
          <a:bodyPr wrap="square" lIns="0" tIns="0" rIns="0" bIns="0" rtlCol="0">
            <a:noAutofit/>
          </a:bodyPr>
          <a:lstStyle/>
          <a:p>
            <a:endParaRPr sz="1588" dirty="0"/>
          </a:p>
        </p:txBody>
      </p:sp>
      <p:sp>
        <p:nvSpPr>
          <p:cNvPr id="471" name="object 471"/>
          <p:cNvSpPr/>
          <p:nvPr/>
        </p:nvSpPr>
        <p:spPr>
          <a:xfrm>
            <a:off x="2240190" y="4511146"/>
            <a:ext cx="14388" cy="0"/>
          </a:xfrm>
          <a:custGeom>
            <a:avLst/>
            <a:gdLst/>
            <a:ahLst/>
            <a:cxnLst/>
            <a:rect l="l" t="t" r="r" b="b"/>
            <a:pathLst>
              <a:path w="16306">
                <a:moveTo>
                  <a:pt x="0" y="0"/>
                </a:moveTo>
                <a:lnTo>
                  <a:pt x="16306" y="0"/>
                </a:lnTo>
              </a:path>
            </a:pathLst>
          </a:custGeom>
          <a:ln w="10502">
            <a:solidFill>
              <a:srgbClr val="2D2D2D"/>
            </a:solidFill>
          </a:ln>
        </p:spPr>
        <p:txBody>
          <a:bodyPr wrap="square" lIns="0" tIns="0" rIns="0" bIns="0" rtlCol="0">
            <a:noAutofit/>
          </a:bodyPr>
          <a:lstStyle/>
          <a:p>
            <a:endParaRPr sz="1588" dirty="0"/>
          </a:p>
        </p:txBody>
      </p:sp>
      <p:sp>
        <p:nvSpPr>
          <p:cNvPr id="472" name="object 472"/>
          <p:cNvSpPr/>
          <p:nvPr/>
        </p:nvSpPr>
        <p:spPr>
          <a:xfrm>
            <a:off x="2262041" y="4511146"/>
            <a:ext cx="14388" cy="0"/>
          </a:xfrm>
          <a:custGeom>
            <a:avLst/>
            <a:gdLst/>
            <a:ahLst/>
            <a:cxnLst/>
            <a:rect l="l" t="t" r="r" b="b"/>
            <a:pathLst>
              <a:path w="16306">
                <a:moveTo>
                  <a:pt x="0" y="0"/>
                </a:moveTo>
                <a:lnTo>
                  <a:pt x="16306" y="0"/>
                </a:lnTo>
              </a:path>
            </a:pathLst>
          </a:custGeom>
          <a:ln w="10502">
            <a:solidFill>
              <a:srgbClr val="2D2D2D"/>
            </a:solidFill>
          </a:ln>
        </p:spPr>
        <p:txBody>
          <a:bodyPr wrap="square" lIns="0" tIns="0" rIns="0" bIns="0" rtlCol="0">
            <a:noAutofit/>
          </a:bodyPr>
          <a:lstStyle/>
          <a:p>
            <a:endParaRPr sz="1588" dirty="0"/>
          </a:p>
        </p:txBody>
      </p:sp>
      <p:sp>
        <p:nvSpPr>
          <p:cNvPr id="473" name="object 473"/>
          <p:cNvSpPr/>
          <p:nvPr/>
        </p:nvSpPr>
        <p:spPr>
          <a:xfrm>
            <a:off x="2218350" y="4524537"/>
            <a:ext cx="14388" cy="0"/>
          </a:xfrm>
          <a:custGeom>
            <a:avLst/>
            <a:gdLst/>
            <a:ahLst/>
            <a:cxnLst/>
            <a:rect l="l" t="t" r="r" b="b"/>
            <a:pathLst>
              <a:path w="16306">
                <a:moveTo>
                  <a:pt x="0" y="0"/>
                </a:moveTo>
                <a:lnTo>
                  <a:pt x="16306" y="0"/>
                </a:lnTo>
              </a:path>
            </a:pathLst>
          </a:custGeom>
          <a:ln w="10502">
            <a:solidFill>
              <a:srgbClr val="2D2D2D"/>
            </a:solidFill>
          </a:ln>
        </p:spPr>
        <p:txBody>
          <a:bodyPr wrap="square" lIns="0" tIns="0" rIns="0" bIns="0" rtlCol="0">
            <a:noAutofit/>
          </a:bodyPr>
          <a:lstStyle/>
          <a:p>
            <a:endParaRPr sz="1588" dirty="0"/>
          </a:p>
        </p:txBody>
      </p:sp>
      <p:sp>
        <p:nvSpPr>
          <p:cNvPr id="474" name="object 474"/>
          <p:cNvSpPr/>
          <p:nvPr/>
        </p:nvSpPr>
        <p:spPr>
          <a:xfrm>
            <a:off x="2240190" y="4524537"/>
            <a:ext cx="14388" cy="0"/>
          </a:xfrm>
          <a:custGeom>
            <a:avLst/>
            <a:gdLst/>
            <a:ahLst/>
            <a:cxnLst/>
            <a:rect l="l" t="t" r="r" b="b"/>
            <a:pathLst>
              <a:path w="16306">
                <a:moveTo>
                  <a:pt x="0" y="0"/>
                </a:moveTo>
                <a:lnTo>
                  <a:pt x="16306" y="0"/>
                </a:lnTo>
              </a:path>
            </a:pathLst>
          </a:custGeom>
          <a:ln w="10502">
            <a:solidFill>
              <a:srgbClr val="2D2D2D"/>
            </a:solidFill>
          </a:ln>
        </p:spPr>
        <p:txBody>
          <a:bodyPr wrap="square" lIns="0" tIns="0" rIns="0" bIns="0" rtlCol="0">
            <a:noAutofit/>
          </a:bodyPr>
          <a:lstStyle/>
          <a:p>
            <a:endParaRPr sz="1588" dirty="0"/>
          </a:p>
        </p:txBody>
      </p:sp>
      <p:sp>
        <p:nvSpPr>
          <p:cNvPr id="475" name="object 475"/>
          <p:cNvSpPr/>
          <p:nvPr/>
        </p:nvSpPr>
        <p:spPr>
          <a:xfrm>
            <a:off x="2262041" y="4524537"/>
            <a:ext cx="14388" cy="0"/>
          </a:xfrm>
          <a:custGeom>
            <a:avLst/>
            <a:gdLst/>
            <a:ahLst/>
            <a:cxnLst/>
            <a:rect l="l" t="t" r="r" b="b"/>
            <a:pathLst>
              <a:path w="16306">
                <a:moveTo>
                  <a:pt x="0" y="0"/>
                </a:moveTo>
                <a:lnTo>
                  <a:pt x="16306" y="0"/>
                </a:lnTo>
              </a:path>
            </a:pathLst>
          </a:custGeom>
          <a:ln w="10502">
            <a:solidFill>
              <a:srgbClr val="2D2D2D"/>
            </a:solidFill>
          </a:ln>
        </p:spPr>
        <p:txBody>
          <a:bodyPr wrap="square" lIns="0" tIns="0" rIns="0" bIns="0" rtlCol="0">
            <a:noAutofit/>
          </a:bodyPr>
          <a:lstStyle/>
          <a:p>
            <a:endParaRPr sz="1588" dirty="0"/>
          </a:p>
        </p:txBody>
      </p:sp>
      <p:sp>
        <p:nvSpPr>
          <p:cNvPr id="476" name="object 476"/>
          <p:cNvSpPr/>
          <p:nvPr/>
        </p:nvSpPr>
        <p:spPr>
          <a:xfrm>
            <a:off x="2218346" y="4533864"/>
            <a:ext cx="14388" cy="8146"/>
          </a:xfrm>
          <a:custGeom>
            <a:avLst/>
            <a:gdLst/>
            <a:ahLst/>
            <a:cxnLst/>
            <a:rect l="l" t="t" r="r" b="b"/>
            <a:pathLst>
              <a:path w="16306" h="9232">
                <a:moveTo>
                  <a:pt x="6629" y="9232"/>
                </a:moveTo>
                <a:lnTo>
                  <a:pt x="16306" y="9232"/>
                </a:lnTo>
                <a:lnTo>
                  <a:pt x="16306" y="0"/>
                </a:lnTo>
                <a:lnTo>
                  <a:pt x="0" y="0"/>
                </a:lnTo>
                <a:lnTo>
                  <a:pt x="0" y="6261"/>
                </a:lnTo>
                <a:lnTo>
                  <a:pt x="2971" y="9232"/>
                </a:lnTo>
                <a:lnTo>
                  <a:pt x="6629" y="9232"/>
                </a:lnTo>
                <a:close/>
              </a:path>
            </a:pathLst>
          </a:custGeom>
          <a:solidFill>
            <a:srgbClr val="F07D37"/>
          </a:solidFill>
        </p:spPr>
        <p:txBody>
          <a:bodyPr wrap="square" lIns="0" tIns="0" rIns="0" bIns="0" rtlCol="0">
            <a:noAutofit/>
          </a:bodyPr>
          <a:lstStyle/>
          <a:p>
            <a:endParaRPr sz="1588" dirty="0"/>
          </a:p>
        </p:txBody>
      </p:sp>
      <p:sp>
        <p:nvSpPr>
          <p:cNvPr id="477" name="object 477"/>
          <p:cNvSpPr/>
          <p:nvPr/>
        </p:nvSpPr>
        <p:spPr>
          <a:xfrm>
            <a:off x="2240190" y="4537939"/>
            <a:ext cx="14388" cy="0"/>
          </a:xfrm>
          <a:custGeom>
            <a:avLst/>
            <a:gdLst/>
            <a:ahLst/>
            <a:cxnLst/>
            <a:rect l="l" t="t" r="r" b="b"/>
            <a:pathLst>
              <a:path w="16306">
                <a:moveTo>
                  <a:pt x="0" y="0"/>
                </a:moveTo>
                <a:lnTo>
                  <a:pt x="16306" y="0"/>
                </a:lnTo>
              </a:path>
            </a:pathLst>
          </a:custGeom>
          <a:ln w="10502">
            <a:solidFill>
              <a:srgbClr val="FFFFFF"/>
            </a:solidFill>
          </a:ln>
        </p:spPr>
        <p:txBody>
          <a:bodyPr wrap="square" lIns="0" tIns="0" rIns="0" bIns="0" rtlCol="0">
            <a:noAutofit/>
          </a:bodyPr>
          <a:lstStyle/>
          <a:p>
            <a:endParaRPr sz="1588" dirty="0"/>
          </a:p>
        </p:txBody>
      </p:sp>
      <p:sp>
        <p:nvSpPr>
          <p:cNvPr id="478" name="object 478"/>
          <p:cNvSpPr/>
          <p:nvPr/>
        </p:nvSpPr>
        <p:spPr>
          <a:xfrm>
            <a:off x="2262039" y="4533864"/>
            <a:ext cx="14388" cy="8146"/>
          </a:xfrm>
          <a:custGeom>
            <a:avLst/>
            <a:gdLst/>
            <a:ahLst/>
            <a:cxnLst/>
            <a:rect l="l" t="t" r="r" b="b"/>
            <a:pathLst>
              <a:path w="16306" h="9232">
                <a:moveTo>
                  <a:pt x="0" y="9232"/>
                </a:moveTo>
                <a:lnTo>
                  <a:pt x="13335" y="9232"/>
                </a:lnTo>
                <a:lnTo>
                  <a:pt x="16306" y="6261"/>
                </a:lnTo>
                <a:lnTo>
                  <a:pt x="16306" y="0"/>
                </a:lnTo>
                <a:lnTo>
                  <a:pt x="0" y="0"/>
                </a:lnTo>
                <a:lnTo>
                  <a:pt x="0" y="9232"/>
                </a:lnTo>
                <a:close/>
              </a:path>
            </a:pathLst>
          </a:custGeom>
          <a:solidFill>
            <a:srgbClr val="AFA800"/>
          </a:solidFill>
        </p:spPr>
        <p:txBody>
          <a:bodyPr wrap="square" lIns="0" tIns="0" rIns="0" bIns="0" rtlCol="0">
            <a:noAutofit/>
          </a:bodyPr>
          <a:lstStyle/>
          <a:p>
            <a:endParaRPr sz="1588" dirty="0"/>
          </a:p>
        </p:txBody>
      </p:sp>
      <p:sp>
        <p:nvSpPr>
          <p:cNvPr id="479" name="object 479"/>
          <p:cNvSpPr/>
          <p:nvPr/>
        </p:nvSpPr>
        <p:spPr>
          <a:xfrm>
            <a:off x="2218350" y="4463538"/>
            <a:ext cx="58080" cy="11419"/>
          </a:xfrm>
          <a:custGeom>
            <a:avLst/>
            <a:gdLst/>
            <a:ahLst/>
            <a:cxnLst/>
            <a:rect l="l" t="t" r="r" b="b"/>
            <a:pathLst>
              <a:path w="65824" h="12941">
                <a:moveTo>
                  <a:pt x="0" y="12941"/>
                </a:moveTo>
                <a:lnTo>
                  <a:pt x="65824" y="12941"/>
                </a:lnTo>
                <a:lnTo>
                  <a:pt x="65824" y="0"/>
                </a:lnTo>
                <a:lnTo>
                  <a:pt x="0" y="0"/>
                </a:lnTo>
                <a:lnTo>
                  <a:pt x="0" y="12941"/>
                </a:lnTo>
                <a:close/>
              </a:path>
            </a:pathLst>
          </a:custGeom>
          <a:solidFill>
            <a:srgbClr val="2D2D2D"/>
          </a:solidFill>
        </p:spPr>
        <p:txBody>
          <a:bodyPr wrap="square" lIns="0" tIns="0" rIns="0" bIns="0" rtlCol="0">
            <a:noAutofit/>
          </a:bodyPr>
          <a:lstStyle/>
          <a:p>
            <a:endParaRPr sz="1588" dirty="0"/>
          </a:p>
        </p:txBody>
      </p:sp>
      <p:sp>
        <p:nvSpPr>
          <p:cNvPr id="480" name="object 480"/>
          <p:cNvSpPr/>
          <p:nvPr/>
        </p:nvSpPr>
        <p:spPr>
          <a:xfrm>
            <a:off x="2228199" y="4360040"/>
            <a:ext cx="10354" cy="0"/>
          </a:xfrm>
          <a:custGeom>
            <a:avLst/>
            <a:gdLst/>
            <a:ahLst/>
            <a:cxnLst/>
            <a:rect l="l" t="t" r="r" b="b"/>
            <a:pathLst>
              <a:path w="11734">
                <a:moveTo>
                  <a:pt x="0" y="0"/>
                </a:moveTo>
                <a:lnTo>
                  <a:pt x="11734" y="0"/>
                </a:lnTo>
              </a:path>
            </a:pathLst>
          </a:custGeom>
          <a:ln w="3835">
            <a:solidFill>
              <a:srgbClr val="22AAF7"/>
            </a:solidFill>
          </a:ln>
        </p:spPr>
        <p:txBody>
          <a:bodyPr wrap="square" lIns="0" tIns="0" rIns="0" bIns="0" rtlCol="0">
            <a:noAutofit/>
          </a:bodyPr>
          <a:lstStyle/>
          <a:p>
            <a:endParaRPr sz="1588" dirty="0"/>
          </a:p>
        </p:txBody>
      </p:sp>
      <p:sp>
        <p:nvSpPr>
          <p:cNvPr id="481" name="object 481"/>
          <p:cNvSpPr/>
          <p:nvPr/>
        </p:nvSpPr>
        <p:spPr>
          <a:xfrm>
            <a:off x="2242207" y="4360040"/>
            <a:ext cx="10354" cy="0"/>
          </a:xfrm>
          <a:custGeom>
            <a:avLst/>
            <a:gdLst/>
            <a:ahLst/>
            <a:cxnLst/>
            <a:rect l="l" t="t" r="r" b="b"/>
            <a:pathLst>
              <a:path w="11734">
                <a:moveTo>
                  <a:pt x="0" y="0"/>
                </a:moveTo>
                <a:lnTo>
                  <a:pt x="11734" y="0"/>
                </a:lnTo>
              </a:path>
            </a:pathLst>
          </a:custGeom>
          <a:ln w="3835">
            <a:solidFill>
              <a:srgbClr val="22AAF7"/>
            </a:solidFill>
          </a:ln>
        </p:spPr>
        <p:txBody>
          <a:bodyPr wrap="square" lIns="0" tIns="0" rIns="0" bIns="0" rtlCol="0">
            <a:noAutofit/>
          </a:bodyPr>
          <a:lstStyle/>
          <a:p>
            <a:endParaRPr sz="1588" dirty="0"/>
          </a:p>
        </p:txBody>
      </p:sp>
      <p:sp>
        <p:nvSpPr>
          <p:cNvPr id="482" name="object 482"/>
          <p:cNvSpPr/>
          <p:nvPr/>
        </p:nvSpPr>
        <p:spPr>
          <a:xfrm>
            <a:off x="2254881" y="4367078"/>
            <a:ext cx="16472" cy="0"/>
          </a:xfrm>
          <a:custGeom>
            <a:avLst/>
            <a:gdLst/>
            <a:ahLst/>
            <a:cxnLst/>
            <a:rect l="l" t="t" r="r" b="b"/>
            <a:pathLst>
              <a:path w="18668">
                <a:moveTo>
                  <a:pt x="0" y="0"/>
                </a:moveTo>
                <a:lnTo>
                  <a:pt x="18668" y="0"/>
                </a:lnTo>
              </a:path>
            </a:pathLst>
          </a:custGeom>
          <a:ln w="3835">
            <a:solidFill>
              <a:srgbClr val="22AAF7"/>
            </a:solidFill>
          </a:ln>
        </p:spPr>
        <p:txBody>
          <a:bodyPr wrap="square" lIns="0" tIns="0" rIns="0" bIns="0" rtlCol="0">
            <a:noAutofit/>
          </a:bodyPr>
          <a:lstStyle/>
          <a:p>
            <a:endParaRPr sz="1588" dirty="0"/>
          </a:p>
        </p:txBody>
      </p:sp>
      <p:sp>
        <p:nvSpPr>
          <p:cNvPr id="483" name="object 483"/>
          <p:cNvSpPr/>
          <p:nvPr/>
        </p:nvSpPr>
        <p:spPr>
          <a:xfrm>
            <a:off x="2228514" y="4380726"/>
            <a:ext cx="28619" cy="0"/>
          </a:xfrm>
          <a:custGeom>
            <a:avLst/>
            <a:gdLst/>
            <a:ahLst/>
            <a:cxnLst/>
            <a:rect l="l" t="t" r="r" b="b"/>
            <a:pathLst>
              <a:path w="32435">
                <a:moveTo>
                  <a:pt x="0" y="0"/>
                </a:moveTo>
                <a:lnTo>
                  <a:pt x="32435" y="0"/>
                </a:lnTo>
              </a:path>
            </a:pathLst>
          </a:custGeom>
          <a:ln w="3835">
            <a:solidFill>
              <a:srgbClr val="22AAF7"/>
            </a:solidFill>
          </a:ln>
        </p:spPr>
        <p:txBody>
          <a:bodyPr wrap="square" lIns="0" tIns="0" rIns="0" bIns="0" rtlCol="0">
            <a:noAutofit/>
          </a:bodyPr>
          <a:lstStyle/>
          <a:p>
            <a:endParaRPr sz="1588" dirty="0"/>
          </a:p>
        </p:txBody>
      </p:sp>
      <p:sp>
        <p:nvSpPr>
          <p:cNvPr id="484" name="object 484"/>
          <p:cNvSpPr/>
          <p:nvPr/>
        </p:nvSpPr>
        <p:spPr>
          <a:xfrm>
            <a:off x="2228514" y="4387226"/>
            <a:ext cx="28619" cy="0"/>
          </a:xfrm>
          <a:custGeom>
            <a:avLst/>
            <a:gdLst/>
            <a:ahLst/>
            <a:cxnLst/>
            <a:rect l="l" t="t" r="r" b="b"/>
            <a:pathLst>
              <a:path w="32435">
                <a:moveTo>
                  <a:pt x="0" y="0"/>
                </a:moveTo>
                <a:lnTo>
                  <a:pt x="32435" y="0"/>
                </a:lnTo>
              </a:path>
            </a:pathLst>
          </a:custGeom>
          <a:ln w="3835">
            <a:solidFill>
              <a:srgbClr val="22AAF7"/>
            </a:solidFill>
          </a:ln>
        </p:spPr>
        <p:txBody>
          <a:bodyPr wrap="square" lIns="0" tIns="0" rIns="0" bIns="0" rtlCol="0">
            <a:noAutofit/>
          </a:bodyPr>
          <a:lstStyle/>
          <a:p>
            <a:endParaRPr sz="1588" dirty="0"/>
          </a:p>
        </p:txBody>
      </p:sp>
      <p:sp>
        <p:nvSpPr>
          <p:cNvPr id="485" name="object 485"/>
          <p:cNvSpPr/>
          <p:nvPr/>
        </p:nvSpPr>
        <p:spPr>
          <a:xfrm>
            <a:off x="2228514" y="4372636"/>
            <a:ext cx="42840" cy="3384"/>
          </a:xfrm>
          <a:custGeom>
            <a:avLst/>
            <a:gdLst/>
            <a:ahLst/>
            <a:cxnLst/>
            <a:rect l="l" t="t" r="r" b="b"/>
            <a:pathLst>
              <a:path w="48552" h="3835">
                <a:moveTo>
                  <a:pt x="0" y="3835"/>
                </a:moveTo>
                <a:lnTo>
                  <a:pt x="48552" y="3835"/>
                </a:lnTo>
                <a:lnTo>
                  <a:pt x="48552" y="0"/>
                </a:lnTo>
                <a:lnTo>
                  <a:pt x="0" y="0"/>
                </a:lnTo>
                <a:lnTo>
                  <a:pt x="0" y="3835"/>
                </a:lnTo>
                <a:close/>
              </a:path>
            </a:pathLst>
          </a:custGeom>
          <a:solidFill>
            <a:srgbClr val="22AAF7"/>
          </a:solidFill>
        </p:spPr>
        <p:txBody>
          <a:bodyPr wrap="square" lIns="0" tIns="0" rIns="0" bIns="0" rtlCol="0">
            <a:noAutofit/>
          </a:bodyPr>
          <a:lstStyle/>
          <a:p>
            <a:endParaRPr sz="1588" dirty="0"/>
          </a:p>
        </p:txBody>
      </p:sp>
      <p:sp>
        <p:nvSpPr>
          <p:cNvPr id="486" name="object 486"/>
          <p:cNvSpPr/>
          <p:nvPr/>
        </p:nvSpPr>
        <p:spPr>
          <a:xfrm>
            <a:off x="1965177" y="4141681"/>
            <a:ext cx="29852" cy="194399"/>
          </a:xfrm>
          <a:custGeom>
            <a:avLst/>
            <a:gdLst/>
            <a:ahLst/>
            <a:cxnLst/>
            <a:rect l="l" t="t" r="r" b="b"/>
            <a:pathLst>
              <a:path w="33832" h="220319">
                <a:moveTo>
                  <a:pt x="0" y="220319"/>
                </a:moveTo>
                <a:lnTo>
                  <a:pt x="33832" y="220319"/>
                </a:lnTo>
                <a:lnTo>
                  <a:pt x="33832" y="0"/>
                </a:lnTo>
                <a:lnTo>
                  <a:pt x="21206" y="701"/>
                </a:lnTo>
                <a:lnTo>
                  <a:pt x="8479" y="1432"/>
                </a:lnTo>
                <a:lnTo>
                  <a:pt x="0" y="1701"/>
                </a:lnTo>
                <a:lnTo>
                  <a:pt x="0" y="220319"/>
                </a:lnTo>
                <a:close/>
              </a:path>
            </a:pathLst>
          </a:custGeom>
          <a:solidFill>
            <a:srgbClr val="221F1F"/>
          </a:solidFill>
        </p:spPr>
        <p:txBody>
          <a:bodyPr wrap="square" lIns="0" tIns="0" rIns="0" bIns="0" rtlCol="0">
            <a:noAutofit/>
          </a:bodyPr>
          <a:lstStyle/>
          <a:p>
            <a:endParaRPr sz="1588" dirty="0"/>
          </a:p>
        </p:txBody>
      </p:sp>
      <p:sp>
        <p:nvSpPr>
          <p:cNvPr id="487" name="object 487"/>
          <p:cNvSpPr/>
          <p:nvPr/>
        </p:nvSpPr>
        <p:spPr>
          <a:xfrm>
            <a:off x="1798702" y="4339998"/>
            <a:ext cx="78351" cy="65330"/>
          </a:xfrm>
          <a:custGeom>
            <a:avLst/>
            <a:gdLst/>
            <a:ahLst/>
            <a:cxnLst/>
            <a:rect l="l" t="t" r="r" b="b"/>
            <a:pathLst>
              <a:path w="88798" h="74040">
                <a:moveTo>
                  <a:pt x="13309" y="74041"/>
                </a:moveTo>
                <a:lnTo>
                  <a:pt x="88798" y="11849"/>
                </a:lnTo>
                <a:lnTo>
                  <a:pt x="85090" y="7353"/>
                </a:lnTo>
                <a:lnTo>
                  <a:pt x="79794" y="914"/>
                </a:lnTo>
                <a:lnTo>
                  <a:pt x="70269" y="0"/>
                </a:lnTo>
                <a:lnTo>
                  <a:pt x="63842" y="5308"/>
                </a:lnTo>
                <a:lnTo>
                  <a:pt x="0" y="57899"/>
                </a:lnTo>
                <a:lnTo>
                  <a:pt x="13309" y="74041"/>
                </a:lnTo>
                <a:close/>
              </a:path>
            </a:pathLst>
          </a:custGeom>
          <a:solidFill>
            <a:srgbClr val="ADCF62"/>
          </a:solidFill>
        </p:spPr>
        <p:txBody>
          <a:bodyPr wrap="square" lIns="0" tIns="0" rIns="0" bIns="0" rtlCol="0">
            <a:noAutofit/>
          </a:bodyPr>
          <a:lstStyle/>
          <a:p>
            <a:endParaRPr sz="1588" dirty="0"/>
          </a:p>
        </p:txBody>
      </p:sp>
      <p:sp>
        <p:nvSpPr>
          <p:cNvPr id="488" name="object 488"/>
          <p:cNvSpPr/>
          <p:nvPr/>
        </p:nvSpPr>
        <p:spPr>
          <a:xfrm>
            <a:off x="1792495" y="4360293"/>
            <a:ext cx="55256" cy="49776"/>
          </a:xfrm>
          <a:custGeom>
            <a:avLst/>
            <a:gdLst/>
            <a:ahLst/>
            <a:cxnLst/>
            <a:rect l="l" t="t" r="r" b="b"/>
            <a:pathLst>
              <a:path w="62623" h="56413">
                <a:moveTo>
                  <a:pt x="49276" y="0"/>
                </a:moveTo>
                <a:lnTo>
                  <a:pt x="3822" y="37452"/>
                </a:lnTo>
                <a:lnTo>
                  <a:pt x="469" y="40208"/>
                </a:lnTo>
                <a:lnTo>
                  <a:pt x="0" y="45161"/>
                </a:lnTo>
                <a:lnTo>
                  <a:pt x="2755" y="48501"/>
                </a:lnTo>
                <a:lnTo>
                  <a:pt x="6121" y="52590"/>
                </a:lnTo>
                <a:lnTo>
                  <a:pt x="8877" y="55930"/>
                </a:lnTo>
                <a:lnTo>
                  <a:pt x="13830" y="56413"/>
                </a:lnTo>
                <a:lnTo>
                  <a:pt x="17170" y="53644"/>
                </a:lnTo>
                <a:lnTo>
                  <a:pt x="62623" y="16205"/>
                </a:lnTo>
                <a:lnTo>
                  <a:pt x="49276" y="0"/>
                </a:lnTo>
                <a:close/>
              </a:path>
            </a:pathLst>
          </a:custGeom>
          <a:solidFill>
            <a:srgbClr val="CFE69A"/>
          </a:solidFill>
        </p:spPr>
        <p:txBody>
          <a:bodyPr wrap="square" lIns="0" tIns="0" rIns="0" bIns="0" rtlCol="0">
            <a:noAutofit/>
          </a:bodyPr>
          <a:lstStyle/>
          <a:p>
            <a:endParaRPr sz="1588" dirty="0"/>
          </a:p>
        </p:txBody>
      </p:sp>
      <p:sp>
        <p:nvSpPr>
          <p:cNvPr id="489" name="object 489"/>
          <p:cNvSpPr/>
          <p:nvPr/>
        </p:nvSpPr>
        <p:spPr>
          <a:xfrm>
            <a:off x="1853948" y="4149520"/>
            <a:ext cx="218380" cy="198904"/>
          </a:xfrm>
          <a:custGeom>
            <a:avLst/>
            <a:gdLst/>
            <a:ahLst/>
            <a:cxnLst/>
            <a:rect l="l" t="t" r="r" b="b"/>
            <a:pathLst>
              <a:path w="247497" h="225425">
                <a:moveTo>
                  <a:pt x="244170" y="0"/>
                </a:moveTo>
                <a:lnTo>
                  <a:pt x="238353" y="2730"/>
                </a:lnTo>
                <a:lnTo>
                  <a:pt x="233070" y="7886"/>
                </a:lnTo>
                <a:lnTo>
                  <a:pt x="0" y="222986"/>
                </a:lnTo>
                <a:lnTo>
                  <a:pt x="2006" y="225424"/>
                </a:lnTo>
                <a:lnTo>
                  <a:pt x="238848" y="14897"/>
                </a:lnTo>
                <a:lnTo>
                  <a:pt x="244271" y="9905"/>
                </a:lnTo>
                <a:lnTo>
                  <a:pt x="247497" y="4038"/>
                </a:lnTo>
                <a:lnTo>
                  <a:pt x="244170" y="0"/>
                </a:lnTo>
                <a:close/>
              </a:path>
            </a:pathLst>
          </a:custGeom>
          <a:solidFill>
            <a:srgbClr val="487946"/>
          </a:solidFill>
        </p:spPr>
        <p:txBody>
          <a:bodyPr wrap="square" lIns="0" tIns="0" rIns="0" bIns="0" rtlCol="0">
            <a:noAutofit/>
          </a:bodyPr>
          <a:lstStyle/>
          <a:p>
            <a:endParaRPr sz="1588" dirty="0"/>
          </a:p>
        </p:txBody>
      </p:sp>
      <p:sp>
        <p:nvSpPr>
          <p:cNvPr id="490" name="object 490"/>
          <p:cNvSpPr/>
          <p:nvPr/>
        </p:nvSpPr>
        <p:spPr>
          <a:xfrm>
            <a:off x="1855720" y="4155973"/>
            <a:ext cx="221921" cy="194601"/>
          </a:xfrm>
          <a:custGeom>
            <a:avLst/>
            <a:gdLst/>
            <a:ahLst/>
            <a:cxnLst/>
            <a:rect l="l" t="t" r="r" b="b"/>
            <a:pathLst>
              <a:path w="251510" h="220548">
                <a:moveTo>
                  <a:pt x="248183" y="0"/>
                </a:moveTo>
                <a:lnTo>
                  <a:pt x="242265" y="2590"/>
                </a:lnTo>
                <a:lnTo>
                  <a:pt x="236842" y="7594"/>
                </a:lnTo>
                <a:lnTo>
                  <a:pt x="0" y="218109"/>
                </a:lnTo>
                <a:lnTo>
                  <a:pt x="2006" y="220548"/>
                </a:lnTo>
                <a:lnTo>
                  <a:pt x="242620" y="14604"/>
                </a:lnTo>
                <a:lnTo>
                  <a:pt x="248170" y="9766"/>
                </a:lnTo>
                <a:lnTo>
                  <a:pt x="251510" y="4038"/>
                </a:lnTo>
                <a:lnTo>
                  <a:pt x="248183" y="0"/>
                </a:lnTo>
                <a:close/>
              </a:path>
            </a:pathLst>
          </a:custGeom>
          <a:solidFill>
            <a:srgbClr val="3E693C"/>
          </a:solidFill>
        </p:spPr>
        <p:txBody>
          <a:bodyPr wrap="square" lIns="0" tIns="0" rIns="0" bIns="0" rtlCol="0">
            <a:noAutofit/>
          </a:bodyPr>
          <a:lstStyle/>
          <a:p>
            <a:endParaRPr sz="1588" dirty="0"/>
          </a:p>
        </p:txBody>
      </p:sp>
      <p:sp>
        <p:nvSpPr>
          <p:cNvPr id="491" name="object 491"/>
          <p:cNvSpPr/>
          <p:nvPr/>
        </p:nvSpPr>
        <p:spPr>
          <a:xfrm>
            <a:off x="1857491" y="4162425"/>
            <a:ext cx="225473" cy="190298"/>
          </a:xfrm>
          <a:custGeom>
            <a:avLst/>
            <a:gdLst/>
            <a:ahLst/>
            <a:cxnLst/>
            <a:rect l="l" t="t" r="r" b="b"/>
            <a:pathLst>
              <a:path w="255536" h="215671">
                <a:moveTo>
                  <a:pt x="252209" y="0"/>
                </a:moveTo>
                <a:lnTo>
                  <a:pt x="246164" y="2451"/>
                </a:lnTo>
                <a:lnTo>
                  <a:pt x="240614" y="7302"/>
                </a:lnTo>
                <a:lnTo>
                  <a:pt x="0" y="213233"/>
                </a:lnTo>
                <a:lnTo>
                  <a:pt x="2006" y="215671"/>
                </a:lnTo>
                <a:lnTo>
                  <a:pt x="246392" y="14312"/>
                </a:lnTo>
                <a:lnTo>
                  <a:pt x="252082" y="9626"/>
                </a:lnTo>
                <a:lnTo>
                  <a:pt x="255536" y="4038"/>
                </a:lnTo>
                <a:lnTo>
                  <a:pt x="252209" y="0"/>
                </a:lnTo>
                <a:close/>
              </a:path>
            </a:pathLst>
          </a:custGeom>
          <a:solidFill>
            <a:srgbClr val="487946"/>
          </a:solidFill>
        </p:spPr>
        <p:txBody>
          <a:bodyPr wrap="square" lIns="0" tIns="0" rIns="0" bIns="0" rtlCol="0">
            <a:noAutofit/>
          </a:bodyPr>
          <a:lstStyle/>
          <a:p>
            <a:endParaRPr sz="1588" dirty="0"/>
          </a:p>
        </p:txBody>
      </p:sp>
      <p:sp>
        <p:nvSpPr>
          <p:cNvPr id="492" name="object 492"/>
          <p:cNvSpPr/>
          <p:nvPr/>
        </p:nvSpPr>
        <p:spPr>
          <a:xfrm>
            <a:off x="1859263" y="4168878"/>
            <a:ext cx="229014" cy="185995"/>
          </a:xfrm>
          <a:custGeom>
            <a:avLst/>
            <a:gdLst/>
            <a:ahLst/>
            <a:cxnLst/>
            <a:rect l="l" t="t" r="r" b="b"/>
            <a:pathLst>
              <a:path w="259549" h="210794">
                <a:moveTo>
                  <a:pt x="256222" y="0"/>
                </a:moveTo>
                <a:lnTo>
                  <a:pt x="250075" y="2311"/>
                </a:lnTo>
                <a:lnTo>
                  <a:pt x="244386" y="6997"/>
                </a:lnTo>
                <a:lnTo>
                  <a:pt x="0" y="208356"/>
                </a:lnTo>
                <a:lnTo>
                  <a:pt x="2006" y="210794"/>
                </a:lnTo>
                <a:lnTo>
                  <a:pt x="250164" y="14008"/>
                </a:lnTo>
                <a:lnTo>
                  <a:pt x="255981" y="9486"/>
                </a:lnTo>
                <a:lnTo>
                  <a:pt x="259549" y="4025"/>
                </a:lnTo>
                <a:lnTo>
                  <a:pt x="256222" y="0"/>
                </a:lnTo>
                <a:close/>
              </a:path>
            </a:pathLst>
          </a:custGeom>
          <a:solidFill>
            <a:srgbClr val="3E693C"/>
          </a:solidFill>
        </p:spPr>
        <p:txBody>
          <a:bodyPr wrap="square" lIns="0" tIns="0" rIns="0" bIns="0" rtlCol="0">
            <a:noAutofit/>
          </a:bodyPr>
          <a:lstStyle/>
          <a:p>
            <a:endParaRPr sz="1588" dirty="0"/>
          </a:p>
        </p:txBody>
      </p:sp>
      <p:sp>
        <p:nvSpPr>
          <p:cNvPr id="493" name="object 493"/>
          <p:cNvSpPr/>
          <p:nvPr/>
        </p:nvSpPr>
        <p:spPr>
          <a:xfrm>
            <a:off x="1861033" y="4175321"/>
            <a:ext cx="232556" cy="181703"/>
          </a:xfrm>
          <a:custGeom>
            <a:avLst/>
            <a:gdLst/>
            <a:ahLst/>
            <a:cxnLst/>
            <a:rect l="l" t="t" r="r" b="b"/>
            <a:pathLst>
              <a:path w="263563" h="205930">
                <a:moveTo>
                  <a:pt x="0" y="203492"/>
                </a:moveTo>
                <a:lnTo>
                  <a:pt x="2006" y="205930"/>
                </a:lnTo>
                <a:lnTo>
                  <a:pt x="253949" y="13728"/>
                </a:lnTo>
                <a:lnTo>
                  <a:pt x="259892" y="9359"/>
                </a:lnTo>
                <a:lnTo>
                  <a:pt x="263563" y="4038"/>
                </a:lnTo>
                <a:lnTo>
                  <a:pt x="260235" y="0"/>
                </a:lnTo>
                <a:lnTo>
                  <a:pt x="253974" y="2184"/>
                </a:lnTo>
                <a:lnTo>
                  <a:pt x="248158" y="6718"/>
                </a:lnTo>
                <a:lnTo>
                  <a:pt x="0" y="203492"/>
                </a:lnTo>
                <a:close/>
              </a:path>
            </a:pathLst>
          </a:custGeom>
          <a:solidFill>
            <a:srgbClr val="487946"/>
          </a:solidFill>
        </p:spPr>
        <p:txBody>
          <a:bodyPr wrap="square" lIns="0" tIns="0" rIns="0" bIns="0" rtlCol="0">
            <a:noAutofit/>
          </a:bodyPr>
          <a:lstStyle/>
          <a:p>
            <a:endParaRPr sz="1588" dirty="0"/>
          </a:p>
        </p:txBody>
      </p:sp>
      <p:sp>
        <p:nvSpPr>
          <p:cNvPr id="494" name="object 494"/>
          <p:cNvSpPr/>
          <p:nvPr/>
        </p:nvSpPr>
        <p:spPr>
          <a:xfrm>
            <a:off x="1862806" y="4181774"/>
            <a:ext cx="236096" cy="177400"/>
          </a:xfrm>
          <a:custGeom>
            <a:avLst/>
            <a:gdLst/>
            <a:ahLst/>
            <a:cxnLst/>
            <a:rect l="l" t="t" r="r" b="b"/>
            <a:pathLst>
              <a:path w="267576" h="201053">
                <a:moveTo>
                  <a:pt x="0" y="198615"/>
                </a:moveTo>
                <a:lnTo>
                  <a:pt x="2006" y="201053"/>
                </a:lnTo>
                <a:lnTo>
                  <a:pt x="257721" y="13436"/>
                </a:lnTo>
                <a:lnTo>
                  <a:pt x="263791" y="9232"/>
                </a:lnTo>
                <a:lnTo>
                  <a:pt x="267576" y="4038"/>
                </a:lnTo>
                <a:lnTo>
                  <a:pt x="264248" y="0"/>
                </a:lnTo>
                <a:lnTo>
                  <a:pt x="257886" y="2044"/>
                </a:lnTo>
                <a:lnTo>
                  <a:pt x="251942" y="6413"/>
                </a:lnTo>
                <a:lnTo>
                  <a:pt x="0" y="198615"/>
                </a:lnTo>
                <a:close/>
              </a:path>
            </a:pathLst>
          </a:custGeom>
          <a:solidFill>
            <a:srgbClr val="3E693C"/>
          </a:solidFill>
        </p:spPr>
        <p:txBody>
          <a:bodyPr wrap="square" lIns="0" tIns="0" rIns="0" bIns="0" rtlCol="0">
            <a:noAutofit/>
          </a:bodyPr>
          <a:lstStyle/>
          <a:p>
            <a:endParaRPr sz="1588" dirty="0"/>
          </a:p>
        </p:txBody>
      </p:sp>
      <p:sp>
        <p:nvSpPr>
          <p:cNvPr id="495" name="object 495"/>
          <p:cNvSpPr/>
          <p:nvPr/>
        </p:nvSpPr>
        <p:spPr>
          <a:xfrm>
            <a:off x="1901288" y="4206976"/>
            <a:ext cx="218380" cy="198904"/>
          </a:xfrm>
          <a:custGeom>
            <a:avLst/>
            <a:gdLst/>
            <a:ahLst/>
            <a:cxnLst/>
            <a:rect l="l" t="t" r="r" b="b"/>
            <a:pathLst>
              <a:path w="247497" h="225425">
                <a:moveTo>
                  <a:pt x="244170" y="0"/>
                </a:moveTo>
                <a:lnTo>
                  <a:pt x="238353" y="2730"/>
                </a:lnTo>
                <a:lnTo>
                  <a:pt x="233070" y="7886"/>
                </a:lnTo>
                <a:lnTo>
                  <a:pt x="0" y="222986"/>
                </a:lnTo>
                <a:lnTo>
                  <a:pt x="2006" y="225424"/>
                </a:lnTo>
                <a:lnTo>
                  <a:pt x="238848" y="14897"/>
                </a:lnTo>
                <a:lnTo>
                  <a:pt x="244271" y="9905"/>
                </a:lnTo>
                <a:lnTo>
                  <a:pt x="247497" y="4038"/>
                </a:lnTo>
                <a:lnTo>
                  <a:pt x="244170" y="0"/>
                </a:lnTo>
                <a:close/>
              </a:path>
            </a:pathLst>
          </a:custGeom>
          <a:solidFill>
            <a:srgbClr val="487946"/>
          </a:solidFill>
        </p:spPr>
        <p:txBody>
          <a:bodyPr wrap="square" lIns="0" tIns="0" rIns="0" bIns="0" rtlCol="0">
            <a:noAutofit/>
          </a:bodyPr>
          <a:lstStyle/>
          <a:p>
            <a:endParaRPr sz="1588" dirty="0"/>
          </a:p>
        </p:txBody>
      </p:sp>
      <p:sp>
        <p:nvSpPr>
          <p:cNvPr id="496" name="object 496"/>
          <p:cNvSpPr/>
          <p:nvPr/>
        </p:nvSpPr>
        <p:spPr>
          <a:xfrm>
            <a:off x="1903060" y="4213429"/>
            <a:ext cx="221921" cy="194601"/>
          </a:xfrm>
          <a:custGeom>
            <a:avLst/>
            <a:gdLst/>
            <a:ahLst/>
            <a:cxnLst/>
            <a:rect l="l" t="t" r="r" b="b"/>
            <a:pathLst>
              <a:path w="251510" h="220548">
                <a:moveTo>
                  <a:pt x="248183" y="0"/>
                </a:moveTo>
                <a:lnTo>
                  <a:pt x="242265" y="2590"/>
                </a:lnTo>
                <a:lnTo>
                  <a:pt x="236842" y="7594"/>
                </a:lnTo>
                <a:lnTo>
                  <a:pt x="0" y="218109"/>
                </a:lnTo>
                <a:lnTo>
                  <a:pt x="2006" y="220548"/>
                </a:lnTo>
                <a:lnTo>
                  <a:pt x="242620" y="14604"/>
                </a:lnTo>
                <a:lnTo>
                  <a:pt x="248170" y="9766"/>
                </a:lnTo>
                <a:lnTo>
                  <a:pt x="251510" y="4038"/>
                </a:lnTo>
                <a:lnTo>
                  <a:pt x="248183" y="0"/>
                </a:lnTo>
                <a:close/>
              </a:path>
            </a:pathLst>
          </a:custGeom>
          <a:solidFill>
            <a:srgbClr val="3E693C"/>
          </a:solidFill>
        </p:spPr>
        <p:txBody>
          <a:bodyPr wrap="square" lIns="0" tIns="0" rIns="0" bIns="0" rtlCol="0">
            <a:noAutofit/>
          </a:bodyPr>
          <a:lstStyle/>
          <a:p>
            <a:endParaRPr sz="1588" dirty="0"/>
          </a:p>
        </p:txBody>
      </p:sp>
      <p:sp>
        <p:nvSpPr>
          <p:cNvPr id="497" name="object 497"/>
          <p:cNvSpPr/>
          <p:nvPr/>
        </p:nvSpPr>
        <p:spPr>
          <a:xfrm>
            <a:off x="1904831" y="4219883"/>
            <a:ext cx="225473" cy="190298"/>
          </a:xfrm>
          <a:custGeom>
            <a:avLst/>
            <a:gdLst/>
            <a:ahLst/>
            <a:cxnLst/>
            <a:rect l="l" t="t" r="r" b="b"/>
            <a:pathLst>
              <a:path w="255536" h="215671">
                <a:moveTo>
                  <a:pt x="252209" y="0"/>
                </a:moveTo>
                <a:lnTo>
                  <a:pt x="246164" y="2451"/>
                </a:lnTo>
                <a:lnTo>
                  <a:pt x="240614" y="7289"/>
                </a:lnTo>
                <a:lnTo>
                  <a:pt x="0" y="213233"/>
                </a:lnTo>
                <a:lnTo>
                  <a:pt x="2006" y="215671"/>
                </a:lnTo>
                <a:lnTo>
                  <a:pt x="246392" y="14300"/>
                </a:lnTo>
                <a:lnTo>
                  <a:pt x="252082" y="9626"/>
                </a:lnTo>
                <a:lnTo>
                  <a:pt x="255536" y="4038"/>
                </a:lnTo>
                <a:lnTo>
                  <a:pt x="252209" y="0"/>
                </a:lnTo>
                <a:close/>
              </a:path>
            </a:pathLst>
          </a:custGeom>
          <a:solidFill>
            <a:srgbClr val="487946"/>
          </a:solidFill>
        </p:spPr>
        <p:txBody>
          <a:bodyPr wrap="square" lIns="0" tIns="0" rIns="0" bIns="0" rtlCol="0">
            <a:noAutofit/>
          </a:bodyPr>
          <a:lstStyle/>
          <a:p>
            <a:endParaRPr sz="1588" dirty="0"/>
          </a:p>
        </p:txBody>
      </p:sp>
      <p:sp>
        <p:nvSpPr>
          <p:cNvPr id="498" name="object 498"/>
          <p:cNvSpPr/>
          <p:nvPr/>
        </p:nvSpPr>
        <p:spPr>
          <a:xfrm>
            <a:off x="1906604" y="4226333"/>
            <a:ext cx="229014" cy="185995"/>
          </a:xfrm>
          <a:custGeom>
            <a:avLst/>
            <a:gdLst/>
            <a:ahLst/>
            <a:cxnLst/>
            <a:rect l="l" t="t" r="r" b="b"/>
            <a:pathLst>
              <a:path w="259549" h="210794">
                <a:moveTo>
                  <a:pt x="256222" y="0"/>
                </a:moveTo>
                <a:lnTo>
                  <a:pt x="250075" y="2311"/>
                </a:lnTo>
                <a:lnTo>
                  <a:pt x="244386" y="6997"/>
                </a:lnTo>
                <a:lnTo>
                  <a:pt x="0" y="208356"/>
                </a:lnTo>
                <a:lnTo>
                  <a:pt x="2006" y="210794"/>
                </a:lnTo>
                <a:lnTo>
                  <a:pt x="250164" y="14008"/>
                </a:lnTo>
                <a:lnTo>
                  <a:pt x="255981" y="9486"/>
                </a:lnTo>
                <a:lnTo>
                  <a:pt x="259549" y="4025"/>
                </a:lnTo>
                <a:lnTo>
                  <a:pt x="256222" y="0"/>
                </a:lnTo>
                <a:close/>
              </a:path>
            </a:pathLst>
          </a:custGeom>
          <a:solidFill>
            <a:srgbClr val="3E693C"/>
          </a:solidFill>
        </p:spPr>
        <p:txBody>
          <a:bodyPr wrap="square" lIns="0" tIns="0" rIns="0" bIns="0" rtlCol="0">
            <a:noAutofit/>
          </a:bodyPr>
          <a:lstStyle/>
          <a:p>
            <a:endParaRPr sz="1588" dirty="0"/>
          </a:p>
        </p:txBody>
      </p:sp>
      <p:sp>
        <p:nvSpPr>
          <p:cNvPr id="499" name="object 499"/>
          <p:cNvSpPr/>
          <p:nvPr/>
        </p:nvSpPr>
        <p:spPr>
          <a:xfrm>
            <a:off x="1908373" y="4232776"/>
            <a:ext cx="232556" cy="181703"/>
          </a:xfrm>
          <a:custGeom>
            <a:avLst/>
            <a:gdLst/>
            <a:ahLst/>
            <a:cxnLst/>
            <a:rect l="l" t="t" r="r" b="b"/>
            <a:pathLst>
              <a:path w="263563" h="205930">
                <a:moveTo>
                  <a:pt x="0" y="203492"/>
                </a:moveTo>
                <a:lnTo>
                  <a:pt x="2006" y="205930"/>
                </a:lnTo>
                <a:lnTo>
                  <a:pt x="253949" y="13728"/>
                </a:lnTo>
                <a:lnTo>
                  <a:pt x="259892" y="9359"/>
                </a:lnTo>
                <a:lnTo>
                  <a:pt x="263563" y="4038"/>
                </a:lnTo>
                <a:lnTo>
                  <a:pt x="260235" y="0"/>
                </a:lnTo>
                <a:lnTo>
                  <a:pt x="253974" y="2184"/>
                </a:lnTo>
                <a:lnTo>
                  <a:pt x="248158" y="6718"/>
                </a:lnTo>
                <a:lnTo>
                  <a:pt x="0" y="203492"/>
                </a:lnTo>
                <a:close/>
              </a:path>
            </a:pathLst>
          </a:custGeom>
          <a:solidFill>
            <a:srgbClr val="487946"/>
          </a:solidFill>
        </p:spPr>
        <p:txBody>
          <a:bodyPr wrap="square" lIns="0" tIns="0" rIns="0" bIns="0" rtlCol="0">
            <a:noAutofit/>
          </a:bodyPr>
          <a:lstStyle/>
          <a:p>
            <a:endParaRPr sz="1588" dirty="0"/>
          </a:p>
        </p:txBody>
      </p:sp>
      <p:sp>
        <p:nvSpPr>
          <p:cNvPr id="500" name="object 500"/>
          <p:cNvSpPr/>
          <p:nvPr/>
        </p:nvSpPr>
        <p:spPr>
          <a:xfrm>
            <a:off x="1910145" y="4239230"/>
            <a:ext cx="236096" cy="177400"/>
          </a:xfrm>
          <a:custGeom>
            <a:avLst/>
            <a:gdLst/>
            <a:ahLst/>
            <a:cxnLst/>
            <a:rect l="l" t="t" r="r" b="b"/>
            <a:pathLst>
              <a:path w="267576" h="201053">
                <a:moveTo>
                  <a:pt x="0" y="198615"/>
                </a:moveTo>
                <a:lnTo>
                  <a:pt x="2006" y="201053"/>
                </a:lnTo>
                <a:lnTo>
                  <a:pt x="257721" y="13436"/>
                </a:lnTo>
                <a:lnTo>
                  <a:pt x="263791" y="9232"/>
                </a:lnTo>
                <a:lnTo>
                  <a:pt x="267576" y="4038"/>
                </a:lnTo>
                <a:lnTo>
                  <a:pt x="264248" y="0"/>
                </a:lnTo>
                <a:lnTo>
                  <a:pt x="257886" y="2044"/>
                </a:lnTo>
                <a:lnTo>
                  <a:pt x="251942" y="6413"/>
                </a:lnTo>
                <a:lnTo>
                  <a:pt x="0" y="198615"/>
                </a:lnTo>
                <a:close/>
              </a:path>
            </a:pathLst>
          </a:custGeom>
          <a:solidFill>
            <a:srgbClr val="3E693C"/>
          </a:solidFill>
        </p:spPr>
        <p:txBody>
          <a:bodyPr wrap="square" lIns="0" tIns="0" rIns="0" bIns="0" rtlCol="0">
            <a:noAutofit/>
          </a:bodyPr>
          <a:lstStyle/>
          <a:p>
            <a:endParaRPr sz="1588" dirty="0"/>
          </a:p>
        </p:txBody>
      </p:sp>
      <p:sp>
        <p:nvSpPr>
          <p:cNvPr id="501" name="object 501"/>
          <p:cNvSpPr/>
          <p:nvPr/>
        </p:nvSpPr>
        <p:spPr>
          <a:xfrm>
            <a:off x="1846042" y="4397454"/>
            <a:ext cx="78351" cy="65330"/>
          </a:xfrm>
          <a:custGeom>
            <a:avLst/>
            <a:gdLst/>
            <a:ahLst/>
            <a:cxnLst/>
            <a:rect l="l" t="t" r="r" b="b"/>
            <a:pathLst>
              <a:path w="88798" h="74040">
                <a:moveTo>
                  <a:pt x="13309" y="74041"/>
                </a:moveTo>
                <a:lnTo>
                  <a:pt x="88798" y="11849"/>
                </a:lnTo>
                <a:lnTo>
                  <a:pt x="85089" y="7353"/>
                </a:lnTo>
                <a:lnTo>
                  <a:pt x="79794" y="914"/>
                </a:lnTo>
                <a:lnTo>
                  <a:pt x="70269" y="0"/>
                </a:lnTo>
                <a:lnTo>
                  <a:pt x="63842" y="5308"/>
                </a:lnTo>
                <a:lnTo>
                  <a:pt x="0" y="57886"/>
                </a:lnTo>
                <a:lnTo>
                  <a:pt x="13309" y="74041"/>
                </a:lnTo>
                <a:close/>
              </a:path>
            </a:pathLst>
          </a:custGeom>
          <a:solidFill>
            <a:srgbClr val="ADCF62"/>
          </a:solidFill>
        </p:spPr>
        <p:txBody>
          <a:bodyPr wrap="square" lIns="0" tIns="0" rIns="0" bIns="0" rtlCol="0">
            <a:noAutofit/>
          </a:bodyPr>
          <a:lstStyle/>
          <a:p>
            <a:endParaRPr sz="1588" dirty="0"/>
          </a:p>
        </p:txBody>
      </p:sp>
      <p:sp>
        <p:nvSpPr>
          <p:cNvPr id="502" name="object 502"/>
          <p:cNvSpPr/>
          <p:nvPr/>
        </p:nvSpPr>
        <p:spPr>
          <a:xfrm>
            <a:off x="1839834" y="4417748"/>
            <a:ext cx="55256" cy="49776"/>
          </a:xfrm>
          <a:custGeom>
            <a:avLst/>
            <a:gdLst/>
            <a:ahLst/>
            <a:cxnLst/>
            <a:rect l="l" t="t" r="r" b="b"/>
            <a:pathLst>
              <a:path w="62623" h="56413">
                <a:moveTo>
                  <a:pt x="49276" y="0"/>
                </a:moveTo>
                <a:lnTo>
                  <a:pt x="3822" y="37452"/>
                </a:lnTo>
                <a:lnTo>
                  <a:pt x="469" y="40208"/>
                </a:lnTo>
                <a:lnTo>
                  <a:pt x="0" y="45161"/>
                </a:lnTo>
                <a:lnTo>
                  <a:pt x="2755" y="48501"/>
                </a:lnTo>
                <a:lnTo>
                  <a:pt x="6121" y="52590"/>
                </a:lnTo>
                <a:lnTo>
                  <a:pt x="8877" y="55930"/>
                </a:lnTo>
                <a:lnTo>
                  <a:pt x="13830" y="56413"/>
                </a:lnTo>
                <a:lnTo>
                  <a:pt x="17170" y="53657"/>
                </a:lnTo>
                <a:lnTo>
                  <a:pt x="62623" y="16205"/>
                </a:lnTo>
                <a:lnTo>
                  <a:pt x="49276" y="0"/>
                </a:lnTo>
                <a:close/>
              </a:path>
            </a:pathLst>
          </a:custGeom>
          <a:solidFill>
            <a:srgbClr val="CFE69A"/>
          </a:solidFill>
        </p:spPr>
        <p:txBody>
          <a:bodyPr wrap="square" lIns="0" tIns="0" rIns="0" bIns="0" rtlCol="0">
            <a:noAutofit/>
          </a:bodyPr>
          <a:lstStyle/>
          <a:p>
            <a:endParaRPr sz="1588" dirty="0"/>
          </a:p>
        </p:txBody>
      </p:sp>
      <p:sp>
        <p:nvSpPr>
          <p:cNvPr id="503" name="object 503"/>
          <p:cNvSpPr/>
          <p:nvPr/>
        </p:nvSpPr>
        <p:spPr>
          <a:xfrm>
            <a:off x="1913123" y="4221341"/>
            <a:ext cx="218380" cy="198904"/>
          </a:xfrm>
          <a:custGeom>
            <a:avLst/>
            <a:gdLst/>
            <a:ahLst/>
            <a:cxnLst/>
            <a:rect l="l" t="t" r="r" b="b"/>
            <a:pathLst>
              <a:path w="247497" h="225425">
                <a:moveTo>
                  <a:pt x="244170" y="0"/>
                </a:moveTo>
                <a:lnTo>
                  <a:pt x="238353" y="2730"/>
                </a:lnTo>
                <a:lnTo>
                  <a:pt x="233070" y="7886"/>
                </a:lnTo>
                <a:lnTo>
                  <a:pt x="0" y="222986"/>
                </a:lnTo>
                <a:lnTo>
                  <a:pt x="2006" y="225425"/>
                </a:lnTo>
                <a:lnTo>
                  <a:pt x="238848" y="14897"/>
                </a:lnTo>
                <a:lnTo>
                  <a:pt x="244271" y="9906"/>
                </a:lnTo>
                <a:lnTo>
                  <a:pt x="247497" y="4038"/>
                </a:lnTo>
                <a:lnTo>
                  <a:pt x="244170" y="0"/>
                </a:lnTo>
                <a:close/>
              </a:path>
            </a:pathLst>
          </a:custGeom>
          <a:solidFill>
            <a:srgbClr val="31522F"/>
          </a:solidFill>
        </p:spPr>
        <p:txBody>
          <a:bodyPr wrap="square" lIns="0" tIns="0" rIns="0" bIns="0" rtlCol="0">
            <a:noAutofit/>
          </a:bodyPr>
          <a:lstStyle/>
          <a:p>
            <a:endParaRPr sz="1588" dirty="0"/>
          </a:p>
        </p:txBody>
      </p:sp>
      <p:sp>
        <p:nvSpPr>
          <p:cNvPr id="504" name="object 504"/>
          <p:cNvSpPr/>
          <p:nvPr/>
        </p:nvSpPr>
        <p:spPr>
          <a:xfrm>
            <a:off x="1914895" y="4227791"/>
            <a:ext cx="221921" cy="194601"/>
          </a:xfrm>
          <a:custGeom>
            <a:avLst/>
            <a:gdLst/>
            <a:ahLst/>
            <a:cxnLst/>
            <a:rect l="l" t="t" r="r" b="b"/>
            <a:pathLst>
              <a:path w="251510" h="220548">
                <a:moveTo>
                  <a:pt x="248183" y="0"/>
                </a:moveTo>
                <a:lnTo>
                  <a:pt x="242265" y="2590"/>
                </a:lnTo>
                <a:lnTo>
                  <a:pt x="236842" y="7594"/>
                </a:lnTo>
                <a:lnTo>
                  <a:pt x="0" y="218109"/>
                </a:lnTo>
                <a:lnTo>
                  <a:pt x="2006" y="220548"/>
                </a:lnTo>
                <a:lnTo>
                  <a:pt x="242620" y="14604"/>
                </a:lnTo>
                <a:lnTo>
                  <a:pt x="248170" y="9766"/>
                </a:lnTo>
                <a:lnTo>
                  <a:pt x="251510" y="4038"/>
                </a:lnTo>
                <a:lnTo>
                  <a:pt x="248183" y="0"/>
                </a:lnTo>
                <a:close/>
              </a:path>
            </a:pathLst>
          </a:custGeom>
          <a:solidFill>
            <a:srgbClr val="284225"/>
          </a:solidFill>
        </p:spPr>
        <p:txBody>
          <a:bodyPr wrap="square" lIns="0" tIns="0" rIns="0" bIns="0" rtlCol="0">
            <a:noAutofit/>
          </a:bodyPr>
          <a:lstStyle/>
          <a:p>
            <a:endParaRPr sz="1588" dirty="0"/>
          </a:p>
        </p:txBody>
      </p:sp>
      <p:sp>
        <p:nvSpPr>
          <p:cNvPr id="505" name="object 505"/>
          <p:cNvSpPr/>
          <p:nvPr/>
        </p:nvSpPr>
        <p:spPr>
          <a:xfrm>
            <a:off x="1916665" y="4234245"/>
            <a:ext cx="225473" cy="190298"/>
          </a:xfrm>
          <a:custGeom>
            <a:avLst/>
            <a:gdLst/>
            <a:ahLst/>
            <a:cxnLst/>
            <a:rect l="l" t="t" r="r" b="b"/>
            <a:pathLst>
              <a:path w="255536" h="215671">
                <a:moveTo>
                  <a:pt x="252209" y="0"/>
                </a:moveTo>
                <a:lnTo>
                  <a:pt x="246164" y="2451"/>
                </a:lnTo>
                <a:lnTo>
                  <a:pt x="240614" y="7289"/>
                </a:lnTo>
                <a:lnTo>
                  <a:pt x="0" y="213233"/>
                </a:lnTo>
                <a:lnTo>
                  <a:pt x="2006" y="215671"/>
                </a:lnTo>
                <a:lnTo>
                  <a:pt x="246392" y="14312"/>
                </a:lnTo>
                <a:lnTo>
                  <a:pt x="252082" y="9626"/>
                </a:lnTo>
                <a:lnTo>
                  <a:pt x="255536" y="4038"/>
                </a:lnTo>
                <a:lnTo>
                  <a:pt x="252209" y="0"/>
                </a:lnTo>
                <a:close/>
              </a:path>
            </a:pathLst>
          </a:custGeom>
          <a:solidFill>
            <a:srgbClr val="31522F"/>
          </a:solidFill>
        </p:spPr>
        <p:txBody>
          <a:bodyPr wrap="square" lIns="0" tIns="0" rIns="0" bIns="0" rtlCol="0">
            <a:noAutofit/>
          </a:bodyPr>
          <a:lstStyle/>
          <a:p>
            <a:endParaRPr sz="1588" dirty="0"/>
          </a:p>
        </p:txBody>
      </p:sp>
      <p:sp>
        <p:nvSpPr>
          <p:cNvPr id="506" name="object 506"/>
          <p:cNvSpPr/>
          <p:nvPr/>
        </p:nvSpPr>
        <p:spPr>
          <a:xfrm>
            <a:off x="1918438" y="4240698"/>
            <a:ext cx="229014" cy="185995"/>
          </a:xfrm>
          <a:custGeom>
            <a:avLst/>
            <a:gdLst/>
            <a:ahLst/>
            <a:cxnLst/>
            <a:rect l="l" t="t" r="r" b="b"/>
            <a:pathLst>
              <a:path w="259549" h="210794">
                <a:moveTo>
                  <a:pt x="256222" y="0"/>
                </a:moveTo>
                <a:lnTo>
                  <a:pt x="250075" y="2311"/>
                </a:lnTo>
                <a:lnTo>
                  <a:pt x="244386" y="6997"/>
                </a:lnTo>
                <a:lnTo>
                  <a:pt x="0" y="208356"/>
                </a:lnTo>
                <a:lnTo>
                  <a:pt x="2006" y="210794"/>
                </a:lnTo>
                <a:lnTo>
                  <a:pt x="250164" y="14008"/>
                </a:lnTo>
                <a:lnTo>
                  <a:pt x="255981" y="9486"/>
                </a:lnTo>
                <a:lnTo>
                  <a:pt x="259549" y="4025"/>
                </a:lnTo>
                <a:lnTo>
                  <a:pt x="256222" y="0"/>
                </a:lnTo>
                <a:close/>
              </a:path>
            </a:pathLst>
          </a:custGeom>
          <a:solidFill>
            <a:srgbClr val="284225"/>
          </a:solidFill>
        </p:spPr>
        <p:txBody>
          <a:bodyPr wrap="square" lIns="0" tIns="0" rIns="0" bIns="0" rtlCol="0">
            <a:noAutofit/>
          </a:bodyPr>
          <a:lstStyle/>
          <a:p>
            <a:endParaRPr sz="1588" dirty="0"/>
          </a:p>
        </p:txBody>
      </p:sp>
      <p:sp>
        <p:nvSpPr>
          <p:cNvPr id="507" name="object 507"/>
          <p:cNvSpPr/>
          <p:nvPr/>
        </p:nvSpPr>
        <p:spPr>
          <a:xfrm>
            <a:off x="1920209" y="4247141"/>
            <a:ext cx="232556" cy="181703"/>
          </a:xfrm>
          <a:custGeom>
            <a:avLst/>
            <a:gdLst/>
            <a:ahLst/>
            <a:cxnLst/>
            <a:rect l="l" t="t" r="r" b="b"/>
            <a:pathLst>
              <a:path w="263563" h="205930">
                <a:moveTo>
                  <a:pt x="0" y="203492"/>
                </a:moveTo>
                <a:lnTo>
                  <a:pt x="2006" y="205930"/>
                </a:lnTo>
                <a:lnTo>
                  <a:pt x="253949" y="13728"/>
                </a:lnTo>
                <a:lnTo>
                  <a:pt x="259892" y="9359"/>
                </a:lnTo>
                <a:lnTo>
                  <a:pt x="263563" y="4038"/>
                </a:lnTo>
                <a:lnTo>
                  <a:pt x="260235" y="0"/>
                </a:lnTo>
                <a:lnTo>
                  <a:pt x="253974" y="2184"/>
                </a:lnTo>
                <a:lnTo>
                  <a:pt x="248158" y="6705"/>
                </a:lnTo>
                <a:lnTo>
                  <a:pt x="0" y="203492"/>
                </a:lnTo>
                <a:close/>
              </a:path>
            </a:pathLst>
          </a:custGeom>
          <a:solidFill>
            <a:srgbClr val="31522F"/>
          </a:solidFill>
        </p:spPr>
        <p:txBody>
          <a:bodyPr wrap="square" lIns="0" tIns="0" rIns="0" bIns="0" rtlCol="0">
            <a:noAutofit/>
          </a:bodyPr>
          <a:lstStyle/>
          <a:p>
            <a:endParaRPr sz="1588" dirty="0"/>
          </a:p>
        </p:txBody>
      </p:sp>
      <p:sp>
        <p:nvSpPr>
          <p:cNvPr id="508" name="object 508"/>
          <p:cNvSpPr/>
          <p:nvPr/>
        </p:nvSpPr>
        <p:spPr>
          <a:xfrm>
            <a:off x="1921980" y="4253592"/>
            <a:ext cx="236096" cy="177400"/>
          </a:xfrm>
          <a:custGeom>
            <a:avLst/>
            <a:gdLst/>
            <a:ahLst/>
            <a:cxnLst/>
            <a:rect l="l" t="t" r="r" b="b"/>
            <a:pathLst>
              <a:path w="267576" h="201053">
                <a:moveTo>
                  <a:pt x="0" y="198615"/>
                </a:moveTo>
                <a:lnTo>
                  <a:pt x="2006" y="201053"/>
                </a:lnTo>
                <a:lnTo>
                  <a:pt x="257721" y="13436"/>
                </a:lnTo>
                <a:lnTo>
                  <a:pt x="263791" y="9232"/>
                </a:lnTo>
                <a:lnTo>
                  <a:pt x="267576" y="4038"/>
                </a:lnTo>
                <a:lnTo>
                  <a:pt x="264248" y="0"/>
                </a:lnTo>
                <a:lnTo>
                  <a:pt x="257886" y="2044"/>
                </a:lnTo>
                <a:lnTo>
                  <a:pt x="251942" y="6413"/>
                </a:lnTo>
                <a:lnTo>
                  <a:pt x="0" y="198615"/>
                </a:lnTo>
                <a:close/>
              </a:path>
            </a:pathLst>
          </a:custGeom>
          <a:solidFill>
            <a:srgbClr val="284225"/>
          </a:solidFill>
        </p:spPr>
        <p:txBody>
          <a:bodyPr wrap="square" lIns="0" tIns="0" rIns="0" bIns="0" rtlCol="0">
            <a:noAutofit/>
          </a:bodyPr>
          <a:lstStyle/>
          <a:p>
            <a:endParaRPr sz="1588" dirty="0"/>
          </a:p>
        </p:txBody>
      </p:sp>
      <p:sp>
        <p:nvSpPr>
          <p:cNvPr id="509" name="object 509"/>
          <p:cNvSpPr/>
          <p:nvPr/>
        </p:nvSpPr>
        <p:spPr>
          <a:xfrm>
            <a:off x="1857878" y="4411816"/>
            <a:ext cx="78351" cy="65330"/>
          </a:xfrm>
          <a:custGeom>
            <a:avLst/>
            <a:gdLst/>
            <a:ahLst/>
            <a:cxnLst/>
            <a:rect l="l" t="t" r="r" b="b"/>
            <a:pathLst>
              <a:path w="88798" h="74040">
                <a:moveTo>
                  <a:pt x="13309" y="74041"/>
                </a:moveTo>
                <a:lnTo>
                  <a:pt x="88798" y="11849"/>
                </a:lnTo>
                <a:lnTo>
                  <a:pt x="85090" y="7353"/>
                </a:lnTo>
                <a:lnTo>
                  <a:pt x="79781" y="914"/>
                </a:lnTo>
                <a:lnTo>
                  <a:pt x="70269" y="0"/>
                </a:lnTo>
                <a:lnTo>
                  <a:pt x="63842" y="5308"/>
                </a:lnTo>
                <a:lnTo>
                  <a:pt x="0" y="57886"/>
                </a:lnTo>
                <a:lnTo>
                  <a:pt x="13309" y="74041"/>
                </a:lnTo>
                <a:close/>
              </a:path>
            </a:pathLst>
          </a:custGeom>
          <a:solidFill>
            <a:srgbClr val="8DA850"/>
          </a:solidFill>
        </p:spPr>
        <p:txBody>
          <a:bodyPr wrap="square" lIns="0" tIns="0" rIns="0" bIns="0" rtlCol="0">
            <a:noAutofit/>
          </a:bodyPr>
          <a:lstStyle/>
          <a:p>
            <a:endParaRPr sz="1588" dirty="0"/>
          </a:p>
        </p:txBody>
      </p:sp>
      <p:sp>
        <p:nvSpPr>
          <p:cNvPr id="510" name="object 510"/>
          <p:cNvSpPr/>
          <p:nvPr/>
        </p:nvSpPr>
        <p:spPr>
          <a:xfrm>
            <a:off x="1851669" y="4432111"/>
            <a:ext cx="55256" cy="49776"/>
          </a:xfrm>
          <a:custGeom>
            <a:avLst/>
            <a:gdLst/>
            <a:ahLst/>
            <a:cxnLst/>
            <a:rect l="l" t="t" r="r" b="b"/>
            <a:pathLst>
              <a:path w="62623" h="56413">
                <a:moveTo>
                  <a:pt x="49276" y="0"/>
                </a:moveTo>
                <a:lnTo>
                  <a:pt x="3822" y="37452"/>
                </a:lnTo>
                <a:lnTo>
                  <a:pt x="469" y="40208"/>
                </a:lnTo>
                <a:lnTo>
                  <a:pt x="0" y="45161"/>
                </a:lnTo>
                <a:lnTo>
                  <a:pt x="2755" y="48501"/>
                </a:lnTo>
                <a:lnTo>
                  <a:pt x="6121" y="52590"/>
                </a:lnTo>
                <a:lnTo>
                  <a:pt x="8877" y="55930"/>
                </a:lnTo>
                <a:lnTo>
                  <a:pt x="13830" y="56413"/>
                </a:lnTo>
                <a:lnTo>
                  <a:pt x="17170" y="53657"/>
                </a:lnTo>
                <a:lnTo>
                  <a:pt x="62623" y="16205"/>
                </a:lnTo>
                <a:lnTo>
                  <a:pt x="49276" y="0"/>
                </a:lnTo>
                <a:close/>
              </a:path>
            </a:pathLst>
          </a:custGeom>
          <a:solidFill>
            <a:srgbClr val="ACBE80"/>
          </a:solidFill>
        </p:spPr>
        <p:txBody>
          <a:bodyPr wrap="square" lIns="0" tIns="0" rIns="0" bIns="0" rtlCol="0">
            <a:noAutofit/>
          </a:bodyPr>
          <a:lstStyle/>
          <a:p>
            <a:endParaRPr sz="1588" dirty="0"/>
          </a:p>
        </p:txBody>
      </p:sp>
      <p:sp>
        <p:nvSpPr>
          <p:cNvPr id="511" name="object 511"/>
          <p:cNvSpPr/>
          <p:nvPr/>
        </p:nvSpPr>
        <p:spPr>
          <a:xfrm>
            <a:off x="1924958" y="4235702"/>
            <a:ext cx="218380" cy="198904"/>
          </a:xfrm>
          <a:custGeom>
            <a:avLst/>
            <a:gdLst/>
            <a:ahLst/>
            <a:cxnLst/>
            <a:rect l="l" t="t" r="r" b="b"/>
            <a:pathLst>
              <a:path w="247497" h="225425">
                <a:moveTo>
                  <a:pt x="244170" y="0"/>
                </a:moveTo>
                <a:lnTo>
                  <a:pt x="238353" y="2730"/>
                </a:lnTo>
                <a:lnTo>
                  <a:pt x="233070" y="7886"/>
                </a:lnTo>
                <a:lnTo>
                  <a:pt x="0" y="222986"/>
                </a:lnTo>
                <a:lnTo>
                  <a:pt x="2006" y="225425"/>
                </a:lnTo>
                <a:lnTo>
                  <a:pt x="238848" y="14897"/>
                </a:lnTo>
                <a:lnTo>
                  <a:pt x="244271" y="9906"/>
                </a:lnTo>
                <a:lnTo>
                  <a:pt x="247497" y="4038"/>
                </a:lnTo>
                <a:lnTo>
                  <a:pt x="244170" y="0"/>
                </a:lnTo>
                <a:close/>
              </a:path>
            </a:pathLst>
          </a:custGeom>
          <a:solidFill>
            <a:srgbClr val="487946"/>
          </a:solidFill>
        </p:spPr>
        <p:txBody>
          <a:bodyPr wrap="square" lIns="0" tIns="0" rIns="0" bIns="0" rtlCol="0">
            <a:noAutofit/>
          </a:bodyPr>
          <a:lstStyle/>
          <a:p>
            <a:endParaRPr sz="1588" dirty="0"/>
          </a:p>
        </p:txBody>
      </p:sp>
      <p:sp>
        <p:nvSpPr>
          <p:cNvPr id="512" name="object 512"/>
          <p:cNvSpPr/>
          <p:nvPr/>
        </p:nvSpPr>
        <p:spPr>
          <a:xfrm>
            <a:off x="1926729" y="4242155"/>
            <a:ext cx="221921" cy="194601"/>
          </a:xfrm>
          <a:custGeom>
            <a:avLst/>
            <a:gdLst/>
            <a:ahLst/>
            <a:cxnLst/>
            <a:rect l="l" t="t" r="r" b="b"/>
            <a:pathLst>
              <a:path w="251510" h="220548">
                <a:moveTo>
                  <a:pt x="248183" y="0"/>
                </a:moveTo>
                <a:lnTo>
                  <a:pt x="242265" y="2590"/>
                </a:lnTo>
                <a:lnTo>
                  <a:pt x="236842" y="7594"/>
                </a:lnTo>
                <a:lnTo>
                  <a:pt x="0" y="218109"/>
                </a:lnTo>
                <a:lnTo>
                  <a:pt x="2006" y="220548"/>
                </a:lnTo>
                <a:lnTo>
                  <a:pt x="242620" y="14605"/>
                </a:lnTo>
                <a:lnTo>
                  <a:pt x="248170" y="9766"/>
                </a:lnTo>
                <a:lnTo>
                  <a:pt x="251510" y="4038"/>
                </a:lnTo>
                <a:lnTo>
                  <a:pt x="248183" y="0"/>
                </a:lnTo>
                <a:close/>
              </a:path>
            </a:pathLst>
          </a:custGeom>
          <a:solidFill>
            <a:srgbClr val="3E693C"/>
          </a:solidFill>
        </p:spPr>
        <p:txBody>
          <a:bodyPr wrap="square" lIns="0" tIns="0" rIns="0" bIns="0" rtlCol="0">
            <a:noAutofit/>
          </a:bodyPr>
          <a:lstStyle/>
          <a:p>
            <a:endParaRPr sz="1588" dirty="0"/>
          </a:p>
        </p:txBody>
      </p:sp>
      <p:sp>
        <p:nvSpPr>
          <p:cNvPr id="513" name="object 513"/>
          <p:cNvSpPr/>
          <p:nvPr/>
        </p:nvSpPr>
        <p:spPr>
          <a:xfrm>
            <a:off x="1928501" y="4248610"/>
            <a:ext cx="225462" cy="190298"/>
          </a:xfrm>
          <a:custGeom>
            <a:avLst/>
            <a:gdLst/>
            <a:ahLst/>
            <a:cxnLst/>
            <a:rect l="l" t="t" r="r" b="b"/>
            <a:pathLst>
              <a:path w="255524" h="215671">
                <a:moveTo>
                  <a:pt x="252209" y="0"/>
                </a:moveTo>
                <a:lnTo>
                  <a:pt x="246164" y="2451"/>
                </a:lnTo>
                <a:lnTo>
                  <a:pt x="240614" y="7289"/>
                </a:lnTo>
                <a:lnTo>
                  <a:pt x="0" y="213233"/>
                </a:lnTo>
                <a:lnTo>
                  <a:pt x="2006" y="215671"/>
                </a:lnTo>
                <a:lnTo>
                  <a:pt x="246392" y="14300"/>
                </a:lnTo>
                <a:lnTo>
                  <a:pt x="252082" y="9626"/>
                </a:lnTo>
                <a:lnTo>
                  <a:pt x="255524" y="4038"/>
                </a:lnTo>
                <a:lnTo>
                  <a:pt x="252209" y="0"/>
                </a:lnTo>
                <a:close/>
              </a:path>
            </a:pathLst>
          </a:custGeom>
          <a:solidFill>
            <a:srgbClr val="487946"/>
          </a:solidFill>
        </p:spPr>
        <p:txBody>
          <a:bodyPr wrap="square" lIns="0" tIns="0" rIns="0" bIns="0" rtlCol="0">
            <a:noAutofit/>
          </a:bodyPr>
          <a:lstStyle/>
          <a:p>
            <a:endParaRPr sz="1588" dirty="0"/>
          </a:p>
        </p:txBody>
      </p:sp>
      <p:sp>
        <p:nvSpPr>
          <p:cNvPr id="514" name="object 514"/>
          <p:cNvSpPr/>
          <p:nvPr/>
        </p:nvSpPr>
        <p:spPr>
          <a:xfrm>
            <a:off x="1930273" y="4255060"/>
            <a:ext cx="229014" cy="185995"/>
          </a:xfrm>
          <a:custGeom>
            <a:avLst/>
            <a:gdLst/>
            <a:ahLst/>
            <a:cxnLst/>
            <a:rect l="l" t="t" r="r" b="b"/>
            <a:pathLst>
              <a:path w="259549" h="210794">
                <a:moveTo>
                  <a:pt x="256222" y="0"/>
                </a:moveTo>
                <a:lnTo>
                  <a:pt x="250075" y="2311"/>
                </a:lnTo>
                <a:lnTo>
                  <a:pt x="244386" y="6997"/>
                </a:lnTo>
                <a:lnTo>
                  <a:pt x="0" y="208356"/>
                </a:lnTo>
                <a:lnTo>
                  <a:pt x="2006" y="210794"/>
                </a:lnTo>
                <a:lnTo>
                  <a:pt x="250177" y="14008"/>
                </a:lnTo>
                <a:lnTo>
                  <a:pt x="255981" y="9486"/>
                </a:lnTo>
                <a:lnTo>
                  <a:pt x="259549" y="4025"/>
                </a:lnTo>
                <a:lnTo>
                  <a:pt x="256222" y="0"/>
                </a:lnTo>
                <a:close/>
              </a:path>
            </a:pathLst>
          </a:custGeom>
          <a:solidFill>
            <a:srgbClr val="3E693C"/>
          </a:solidFill>
        </p:spPr>
        <p:txBody>
          <a:bodyPr wrap="square" lIns="0" tIns="0" rIns="0" bIns="0" rtlCol="0">
            <a:noAutofit/>
          </a:bodyPr>
          <a:lstStyle/>
          <a:p>
            <a:endParaRPr sz="1588" dirty="0"/>
          </a:p>
        </p:txBody>
      </p:sp>
      <p:sp>
        <p:nvSpPr>
          <p:cNvPr id="515" name="object 515"/>
          <p:cNvSpPr/>
          <p:nvPr/>
        </p:nvSpPr>
        <p:spPr>
          <a:xfrm>
            <a:off x="1932044" y="4261503"/>
            <a:ext cx="232556" cy="181703"/>
          </a:xfrm>
          <a:custGeom>
            <a:avLst/>
            <a:gdLst/>
            <a:ahLst/>
            <a:cxnLst/>
            <a:rect l="l" t="t" r="r" b="b"/>
            <a:pathLst>
              <a:path w="263563" h="205930">
                <a:moveTo>
                  <a:pt x="0" y="203492"/>
                </a:moveTo>
                <a:lnTo>
                  <a:pt x="2006" y="205930"/>
                </a:lnTo>
                <a:lnTo>
                  <a:pt x="253949" y="13728"/>
                </a:lnTo>
                <a:lnTo>
                  <a:pt x="259892" y="9359"/>
                </a:lnTo>
                <a:lnTo>
                  <a:pt x="263563" y="4038"/>
                </a:lnTo>
                <a:lnTo>
                  <a:pt x="260235" y="0"/>
                </a:lnTo>
                <a:lnTo>
                  <a:pt x="253974" y="2184"/>
                </a:lnTo>
                <a:lnTo>
                  <a:pt x="248158" y="6718"/>
                </a:lnTo>
                <a:lnTo>
                  <a:pt x="0" y="203492"/>
                </a:lnTo>
                <a:close/>
              </a:path>
            </a:pathLst>
          </a:custGeom>
          <a:solidFill>
            <a:srgbClr val="487946"/>
          </a:solidFill>
        </p:spPr>
        <p:txBody>
          <a:bodyPr wrap="square" lIns="0" tIns="0" rIns="0" bIns="0" rtlCol="0">
            <a:noAutofit/>
          </a:bodyPr>
          <a:lstStyle/>
          <a:p>
            <a:endParaRPr sz="1588" dirty="0"/>
          </a:p>
        </p:txBody>
      </p:sp>
      <p:sp>
        <p:nvSpPr>
          <p:cNvPr id="516" name="object 516"/>
          <p:cNvSpPr/>
          <p:nvPr/>
        </p:nvSpPr>
        <p:spPr>
          <a:xfrm>
            <a:off x="1933814" y="4267957"/>
            <a:ext cx="236096" cy="177400"/>
          </a:xfrm>
          <a:custGeom>
            <a:avLst/>
            <a:gdLst/>
            <a:ahLst/>
            <a:cxnLst/>
            <a:rect l="l" t="t" r="r" b="b"/>
            <a:pathLst>
              <a:path w="267576" h="201053">
                <a:moveTo>
                  <a:pt x="0" y="198615"/>
                </a:moveTo>
                <a:lnTo>
                  <a:pt x="2006" y="201053"/>
                </a:lnTo>
                <a:lnTo>
                  <a:pt x="257721" y="13436"/>
                </a:lnTo>
                <a:lnTo>
                  <a:pt x="263791" y="9232"/>
                </a:lnTo>
                <a:lnTo>
                  <a:pt x="267576" y="4038"/>
                </a:lnTo>
                <a:lnTo>
                  <a:pt x="264248" y="0"/>
                </a:lnTo>
                <a:lnTo>
                  <a:pt x="257886" y="2044"/>
                </a:lnTo>
                <a:lnTo>
                  <a:pt x="251942" y="6413"/>
                </a:lnTo>
                <a:lnTo>
                  <a:pt x="0" y="198615"/>
                </a:lnTo>
                <a:close/>
              </a:path>
            </a:pathLst>
          </a:custGeom>
          <a:solidFill>
            <a:srgbClr val="3E693C"/>
          </a:solidFill>
        </p:spPr>
        <p:txBody>
          <a:bodyPr wrap="square" lIns="0" tIns="0" rIns="0" bIns="0" rtlCol="0">
            <a:noAutofit/>
          </a:bodyPr>
          <a:lstStyle/>
          <a:p>
            <a:endParaRPr sz="1588" dirty="0"/>
          </a:p>
        </p:txBody>
      </p:sp>
      <p:sp>
        <p:nvSpPr>
          <p:cNvPr id="517" name="object 517"/>
          <p:cNvSpPr/>
          <p:nvPr/>
        </p:nvSpPr>
        <p:spPr>
          <a:xfrm>
            <a:off x="1869712" y="4426181"/>
            <a:ext cx="78351" cy="65330"/>
          </a:xfrm>
          <a:custGeom>
            <a:avLst/>
            <a:gdLst/>
            <a:ahLst/>
            <a:cxnLst/>
            <a:rect l="l" t="t" r="r" b="b"/>
            <a:pathLst>
              <a:path w="88798" h="74040">
                <a:moveTo>
                  <a:pt x="13309" y="74040"/>
                </a:moveTo>
                <a:lnTo>
                  <a:pt x="88798" y="11849"/>
                </a:lnTo>
                <a:lnTo>
                  <a:pt x="85090" y="7353"/>
                </a:lnTo>
                <a:lnTo>
                  <a:pt x="79781" y="914"/>
                </a:lnTo>
                <a:lnTo>
                  <a:pt x="70269" y="0"/>
                </a:lnTo>
                <a:lnTo>
                  <a:pt x="63842" y="5308"/>
                </a:lnTo>
                <a:lnTo>
                  <a:pt x="0" y="57899"/>
                </a:lnTo>
                <a:lnTo>
                  <a:pt x="13309" y="74040"/>
                </a:lnTo>
                <a:close/>
              </a:path>
            </a:pathLst>
          </a:custGeom>
          <a:solidFill>
            <a:srgbClr val="ADCF62"/>
          </a:solidFill>
        </p:spPr>
        <p:txBody>
          <a:bodyPr wrap="square" lIns="0" tIns="0" rIns="0" bIns="0" rtlCol="0">
            <a:noAutofit/>
          </a:bodyPr>
          <a:lstStyle/>
          <a:p>
            <a:endParaRPr sz="1588" dirty="0"/>
          </a:p>
        </p:txBody>
      </p:sp>
      <p:sp>
        <p:nvSpPr>
          <p:cNvPr id="518" name="object 518"/>
          <p:cNvSpPr/>
          <p:nvPr/>
        </p:nvSpPr>
        <p:spPr>
          <a:xfrm>
            <a:off x="1863506" y="4446476"/>
            <a:ext cx="55256" cy="49776"/>
          </a:xfrm>
          <a:custGeom>
            <a:avLst/>
            <a:gdLst/>
            <a:ahLst/>
            <a:cxnLst/>
            <a:rect l="l" t="t" r="r" b="b"/>
            <a:pathLst>
              <a:path w="62623" h="56413">
                <a:moveTo>
                  <a:pt x="49276" y="0"/>
                </a:moveTo>
                <a:lnTo>
                  <a:pt x="3822" y="37452"/>
                </a:lnTo>
                <a:lnTo>
                  <a:pt x="469" y="40208"/>
                </a:lnTo>
                <a:lnTo>
                  <a:pt x="0" y="45161"/>
                </a:lnTo>
                <a:lnTo>
                  <a:pt x="2755" y="48501"/>
                </a:lnTo>
                <a:lnTo>
                  <a:pt x="6121" y="52590"/>
                </a:lnTo>
                <a:lnTo>
                  <a:pt x="8877" y="55930"/>
                </a:lnTo>
                <a:lnTo>
                  <a:pt x="13830" y="56413"/>
                </a:lnTo>
                <a:lnTo>
                  <a:pt x="17170" y="53657"/>
                </a:lnTo>
                <a:lnTo>
                  <a:pt x="62623" y="16205"/>
                </a:lnTo>
                <a:lnTo>
                  <a:pt x="49276" y="0"/>
                </a:lnTo>
                <a:close/>
              </a:path>
            </a:pathLst>
          </a:custGeom>
          <a:solidFill>
            <a:srgbClr val="CFE69A"/>
          </a:solidFill>
        </p:spPr>
        <p:txBody>
          <a:bodyPr wrap="square" lIns="0" tIns="0" rIns="0" bIns="0" rtlCol="0">
            <a:noAutofit/>
          </a:bodyPr>
          <a:lstStyle/>
          <a:p>
            <a:endParaRPr sz="1588" dirty="0"/>
          </a:p>
        </p:txBody>
      </p:sp>
      <p:sp>
        <p:nvSpPr>
          <p:cNvPr id="519" name="object 519"/>
          <p:cNvSpPr/>
          <p:nvPr/>
        </p:nvSpPr>
        <p:spPr>
          <a:xfrm>
            <a:off x="1835952" y="4222544"/>
            <a:ext cx="45316" cy="46503"/>
          </a:xfrm>
          <a:custGeom>
            <a:avLst/>
            <a:gdLst/>
            <a:ahLst/>
            <a:cxnLst/>
            <a:rect l="l" t="t" r="r" b="b"/>
            <a:pathLst>
              <a:path w="51358" h="52703">
                <a:moveTo>
                  <a:pt x="43373" y="42954"/>
                </a:moveTo>
                <a:lnTo>
                  <a:pt x="47754" y="36714"/>
                </a:lnTo>
                <a:lnTo>
                  <a:pt x="51358" y="22696"/>
                </a:lnTo>
                <a:lnTo>
                  <a:pt x="50620" y="9939"/>
                </a:lnTo>
                <a:lnTo>
                  <a:pt x="48047" y="2974"/>
                </a:lnTo>
                <a:lnTo>
                  <a:pt x="45530" y="1657"/>
                </a:lnTo>
                <a:lnTo>
                  <a:pt x="34962" y="0"/>
                </a:lnTo>
                <a:lnTo>
                  <a:pt x="20993" y="1687"/>
                </a:lnTo>
                <a:lnTo>
                  <a:pt x="8258" y="9032"/>
                </a:lnTo>
                <a:lnTo>
                  <a:pt x="3830" y="15225"/>
                </a:lnTo>
                <a:lnTo>
                  <a:pt x="0" y="29021"/>
                </a:lnTo>
                <a:lnTo>
                  <a:pt x="634" y="41676"/>
                </a:lnTo>
                <a:lnTo>
                  <a:pt x="3584" y="49012"/>
                </a:lnTo>
                <a:lnTo>
                  <a:pt x="6631" y="50855"/>
                </a:lnTo>
                <a:lnTo>
                  <a:pt x="17391" y="52703"/>
                </a:lnTo>
                <a:lnTo>
                  <a:pt x="30940" y="50599"/>
                </a:lnTo>
                <a:lnTo>
                  <a:pt x="43373" y="42954"/>
                </a:lnTo>
                <a:close/>
              </a:path>
            </a:pathLst>
          </a:custGeom>
          <a:solidFill>
            <a:srgbClr val="FBE000"/>
          </a:solidFill>
        </p:spPr>
        <p:txBody>
          <a:bodyPr wrap="square" lIns="0" tIns="0" rIns="0" bIns="0" rtlCol="0">
            <a:noAutofit/>
          </a:bodyPr>
          <a:lstStyle/>
          <a:p>
            <a:endParaRPr sz="1588" dirty="0"/>
          </a:p>
        </p:txBody>
      </p:sp>
      <p:sp>
        <p:nvSpPr>
          <p:cNvPr id="520" name="object 520"/>
          <p:cNvSpPr/>
          <p:nvPr/>
        </p:nvSpPr>
        <p:spPr>
          <a:xfrm>
            <a:off x="1864866" y="4226844"/>
            <a:ext cx="52690" cy="42924"/>
          </a:xfrm>
          <a:custGeom>
            <a:avLst/>
            <a:gdLst/>
            <a:ahLst/>
            <a:cxnLst/>
            <a:rect l="l" t="t" r="r" b="b"/>
            <a:pathLst>
              <a:path w="59715" h="48647">
                <a:moveTo>
                  <a:pt x="38633" y="46915"/>
                </a:moveTo>
                <a:lnTo>
                  <a:pt x="42913" y="44754"/>
                </a:lnTo>
                <a:lnTo>
                  <a:pt x="53483" y="33504"/>
                </a:lnTo>
                <a:lnTo>
                  <a:pt x="58935" y="20721"/>
                </a:lnTo>
                <a:lnTo>
                  <a:pt x="59715" y="12638"/>
                </a:lnTo>
                <a:lnTo>
                  <a:pt x="57514" y="9936"/>
                </a:lnTo>
                <a:lnTo>
                  <a:pt x="48470" y="4106"/>
                </a:lnTo>
                <a:lnTo>
                  <a:pt x="35335" y="0"/>
                </a:lnTo>
                <a:lnTo>
                  <a:pt x="21081" y="1348"/>
                </a:lnTo>
                <a:lnTo>
                  <a:pt x="16296" y="3800"/>
                </a:lnTo>
                <a:lnTo>
                  <a:pt x="5906" y="14767"/>
                </a:lnTo>
                <a:lnTo>
                  <a:pt x="546" y="27198"/>
                </a:lnTo>
                <a:lnTo>
                  <a:pt x="0" y="35638"/>
                </a:lnTo>
                <a:lnTo>
                  <a:pt x="2484" y="39109"/>
                </a:lnTo>
                <a:lnTo>
                  <a:pt x="11588" y="45097"/>
                </a:lnTo>
                <a:lnTo>
                  <a:pt x="24519" y="48647"/>
                </a:lnTo>
                <a:lnTo>
                  <a:pt x="38633" y="46915"/>
                </a:lnTo>
                <a:close/>
              </a:path>
            </a:pathLst>
          </a:custGeom>
          <a:solidFill>
            <a:srgbClr val="FBCE16"/>
          </a:solidFill>
        </p:spPr>
        <p:txBody>
          <a:bodyPr wrap="square" lIns="0" tIns="0" rIns="0" bIns="0" rtlCol="0">
            <a:noAutofit/>
          </a:bodyPr>
          <a:lstStyle/>
          <a:p>
            <a:endParaRPr sz="1588" dirty="0"/>
          </a:p>
        </p:txBody>
      </p:sp>
      <p:sp>
        <p:nvSpPr>
          <p:cNvPr id="521" name="object 521"/>
          <p:cNvSpPr/>
          <p:nvPr/>
        </p:nvSpPr>
        <p:spPr>
          <a:xfrm>
            <a:off x="1903931" y="4226127"/>
            <a:ext cx="45316" cy="46503"/>
          </a:xfrm>
          <a:custGeom>
            <a:avLst/>
            <a:gdLst/>
            <a:ahLst/>
            <a:cxnLst/>
            <a:rect l="l" t="t" r="r" b="b"/>
            <a:pathLst>
              <a:path w="51358" h="52703">
                <a:moveTo>
                  <a:pt x="43373" y="42954"/>
                </a:moveTo>
                <a:lnTo>
                  <a:pt x="47754" y="36714"/>
                </a:lnTo>
                <a:lnTo>
                  <a:pt x="51358" y="22696"/>
                </a:lnTo>
                <a:lnTo>
                  <a:pt x="50620" y="9939"/>
                </a:lnTo>
                <a:lnTo>
                  <a:pt x="48047" y="2974"/>
                </a:lnTo>
                <a:lnTo>
                  <a:pt x="45530" y="1657"/>
                </a:lnTo>
                <a:lnTo>
                  <a:pt x="34962" y="0"/>
                </a:lnTo>
                <a:lnTo>
                  <a:pt x="20993" y="1687"/>
                </a:lnTo>
                <a:lnTo>
                  <a:pt x="8258" y="9032"/>
                </a:lnTo>
                <a:lnTo>
                  <a:pt x="3830" y="15225"/>
                </a:lnTo>
                <a:lnTo>
                  <a:pt x="0" y="29021"/>
                </a:lnTo>
                <a:lnTo>
                  <a:pt x="634" y="41676"/>
                </a:lnTo>
                <a:lnTo>
                  <a:pt x="3584" y="49012"/>
                </a:lnTo>
                <a:lnTo>
                  <a:pt x="6631" y="50855"/>
                </a:lnTo>
                <a:lnTo>
                  <a:pt x="17391" y="52703"/>
                </a:lnTo>
                <a:lnTo>
                  <a:pt x="30940" y="50599"/>
                </a:lnTo>
                <a:lnTo>
                  <a:pt x="43373" y="42954"/>
                </a:lnTo>
                <a:close/>
              </a:path>
            </a:pathLst>
          </a:custGeom>
          <a:solidFill>
            <a:srgbClr val="FBE000"/>
          </a:solidFill>
        </p:spPr>
        <p:txBody>
          <a:bodyPr wrap="square" lIns="0" tIns="0" rIns="0" bIns="0" rtlCol="0">
            <a:noAutofit/>
          </a:bodyPr>
          <a:lstStyle/>
          <a:p>
            <a:endParaRPr sz="1588" dirty="0"/>
          </a:p>
        </p:txBody>
      </p:sp>
      <p:sp>
        <p:nvSpPr>
          <p:cNvPr id="522" name="object 522"/>
          <p:cNvSpPr/>
          <p:nvPr/>
        </p:nvSpPr>
        <p:spPr>
          <a:xfrm>
            <a:off x="1932843" y="4230426"/>
            <a:ext cx="52690" cy="42924"/>
          </a:xfrm>
          <a:custGeom>
            <a:avLst/>
            <a:gdLst/>
            <a:ahLst/>
            <a:cxnLst/>
            <a:rect l="l" t="t" r="r" b="b"/>
            <a:pathLst>
              <a:path w="59715" h="48647">
                <a:moveTo>
                  <a:pt x="38633" y="46915"/>
                </a:moveTo>
                <a:lnTo>
                  <a:pt x="42928" y="44745"/>
                </a:lnTo>
                <a:lnTo>
                  <a:pt x="53492" y="33495"/>
                </a:lnTo>
                <a:lnTo>
                  <a:pt x="58942" y="20717"/>
                </a:lnTo>
                <a:lnTo>
                  <a:pt x="59715" y="12638"/>
                </a:lnTo>
                <a:lnTo>
                  <a:pt x="57514" y="9936"/>
                </a:lnTo>
                <a:lnTo>
                  <a:pt x="48470" y="4106"/>
                </a:lnTo>
                <a:lnTo>
                  <a:pt x="35335" y="0"/>
                </a:lnTo>
                <a:lnTo>
                  <a:pt x="21082" y="1348"/>
                </a:lnTo>
                <a:lnTo>
                  <a:pt x="16296" y="3800"/>
                </a:lnTo>
                <a:lnTo>
                  <a:pt x="5906" y="14767"/>
                </a:lnTo>
                <a:lnTo>
                  <a:pt x="546" y="27198"/>
                </a:lnTo>
                <a:lnTo>
                  <a:pt x="0" y="35638"/>
                </a:lnTo>
                <a:lnTo>
                  <a:pt x="2484" y="39109"/>
                </a:lnTo>
                <a:lnTo>
                  <a:pt x="11588" y="45097"/>
                </a:lnTo>
                <a:lnTo>
                  <a:pt x="24519" y="48647"/>
                </a:lnTo>
                <a:lnTo>
                  <a:pt x="38633" y="46915"/>
                </a:lnTo>
                <a:close/>
              </a:path>
            </a:pathLst>
          </a:custGeom>
          <a:solidFill>
            <a:srgbClr val="FBCE16"/>
          </a:solidFill>
        </p:spPr>
        <p:txBody>
          <a:bodyPr wrap="square" lIns="0" tIns="0" rIns="0" bIns="0" rtlCol="0">
            <a:noAutofit/>
          </a:bodyPr>
          <a:lstStyle/>
          <a:p>
            <a:endParaRPr sz="1588" dirty="0"/>
          </a:p>
        </p:txBody>
      </p:sp>
      <p:sp>
        <p:nvSpPr>
          <p:cNvPr id="523" name="object 523"/>
          <p:cNvSpPr/>
          <p:nvPr/>
        </p:nvSpPr>
        <p:spPr>
          <a:xfrm>
            <a:off x="1915395" y="4251157"/>
            <a:ext cx="58874" cy="48870"/>
          </a:xfrm>
          <a:custGeom>
            <a:avLst/>
            <a:gdLst/>
            <a:ahLst/>
            <a:cxnLst/>
            <a:rect l="l" t="t" r="r" b="b"/>
            <a:pathLst>
              <a:path w="66724" h="55386">
                <a:moveTo>
                  <a:pt x="23012" y="53013"/>
                </a:moveTo>
                <a:lnTo>
                  <a:pt x="37051" y="55386"/>
                </a:lnTo>
                <a:lnTo>
                  <a:pt x="50421" y="52798"/>
                </a:lnTo>
                <a:lnTo>
                  <a:pt x="61014" y="47424"/>
                </a:lnTo>
                <a:lnTo>
                  <a:pt x="66721" y="41438"/>
                </a:lnTo>
                <a:lnTo>
                  <a:pt x="66724" y="33072"/>
                </a:lnTo>
                <a:lnTo>
                  <a:pt x="62455" y="20818"/>
                </a:lnTo>
                <a:lnTo>
                  <a:pt x="53779" y="8668"/>
                </a:lnTo>
                <a:lnTo>
                  <a:pt x="43827" y="2023"/>
                </a:lnTo>
                <a:lnTo>
                  <a:pt x="29652" y="0"/>
                </a:lnTo>
                <a:lnTo>
                  <a:pt x="16051" y="3179"/>
                </a:lnTo>
                <a:lnTo>
                  <a:pt x="5402" y="8696"/>
                </a:lnTo>
                <a:lnTo>
                  <a:pt x="82" y="13689"/>
                </a:lnTo>
                <a:lnTo>
                  <a:pt x="0" y="13872"/>
                </a:lnTo>
                <a:lnTo>
                  <a:pt x="369" y="21556"/>
                </a:lnTo>
                <a:lnTo>
                  <a:pt x="4732" y="34107"/>
                </a:lnTo>
                <a:lnTo>
                  <a:pt x="13529" y="46654"/>
                </a:lnTo>
                <a:lnTo>
                  <a:pt x="23012" y="53013"/>
                </a:lnTo>
                <a:close/>
              </a:path>
            </a:pathLst>
          </a:custGeom>
          <a:solidFill>
            <a:srgbClr val="E2B914"/>
          </a:solidFill>
        </p:spPr>
        <p:txBody>
          <a:bodyPr wrap="square" lIns="0" tIns="0" rIns="0" bIns="0" rtlCol="0">
            <a:noAutofit/>
          </a:bodyPr>
          <a:lstStyle/>
          <a:p>
            <a:endParaRPr sz="1588" dirty="0"/>
          </a:p>
        </p:txBody>
      </p:sp>
      <p:sp>
        <p:nvSpPr>
          <p:cNvPr id="524" name="object 524"/>
          <p:cNvSpPr/>
          <p:nvPr/>
        </p:nvSpPr>
        <p:spPr>
          <a:xfrm>
            <a:off x="1874640" y="4247823"/>
            <a:ext cx="51151" cy="52610"/>
          </a:xfrm>
          <a:custGeom>
            <a:avLst/>
            <a:gdLst/>
            <a:ahLst/>
            <a:cxnLst/>
            <a:rect l="l" t="t" r="r" b="b"/>
            <a:pathLst>
              <a:path w="57971" h="59625">
                <a:moveTo>
                  <a:pt x="8617" y="48188"/>
                </a:moveTo>
                <a:lnTo>
                  <a:pt x="20818" y="56452"/>
                </a:lnTo>
                <a:lnTo>
                  <a:pt x="34503" y="59625"/>
                </a:lnTo>
                <a:lnTo>
                  <a:pt x="46525" y="58912"/>
                </a:lnTo>
                <a:lnTo>
                  <a:pt x="53359" y="55909"/>
                </a:lnTo>
                <a:lnTo>
                  <a:pt x="56521" y="49073"/>
                </a:lnTo>
                <a:lnTo>
                  <a:pt x="57971" y="37092"/>
                </a:lnTo>
                <a:lnTo>
                  <a:pt x="55981" y="23175"/>
                </a:lnTo>
                <a:lnTo>
                  <a:pt x="48990" y="10710"/>
                </a:lnTo>
                <a:lnTo>
                  <a:pt x="36496" y="2724"/>
                </a:lnTo>
                <a:lnTo>
                  <a:pt x="22343" y="0"/>
                </a:lnTo>
                <a:lnTo>
                  <a:pt x="10267" y="762"/>
                </a:lnTo>
                <a:lnTo>
                  <a:pt x="4235" y="2989"/>
                </a:lnTo>
                <a:lnTo>
                  <a:pt x="1497" y="9434"/>
                </a:lnTo>
                <a:lnTo>
                  <a:pt x="0" y="21462"/>
                </a:lnTo>
                <a:lnTo>
                  <a:pt x="1756" y="35596"/>
                </a:lnTo>
                <a:lnTo>
                  <a:pt x="8617" y="48188"/>
                </a:lnTo>
                <a:close/>
              </a:path>
            </a:pathLst>
          </a:custGeom>
          <a:solidFill>
            <a:srgbClr val="E4CC00"/>
          </a:solidFill>
        </p:spPr>
        <p:txBody>
          <a:bodyPr wrap="square" lIns="0" tIns="0" rIns="0" bIns="0" rtlCol="0">
            <a:noAutofit/>
          </a:bodyPr>
          <a:lstStyle/>
          <a:p>
            <a:endParaRPr sz="1588" dirty="0"/>
          </a:p>
        </p:txBody>
      </p:sp>
      <p:sp>
        <p:nvSpPr>
          <p:cNvPr id="525" name="object 525"/>
          <p:cNvSpPr/>
          <p:nvPr/>
        </p:nvSpPr>
        <p:spPr>
          <a:xfrm>
            <a:off x="1833872" y="4253623"/>
            <a:ext cx="58874" cy="48871"/>
          </a:xfrm>
          <a:custGeom>
            <a:avLst/>
            <a:gdLst/>
            <a:ahLst/>
            <a:cxnLst/>
            <a:rect l="l" t="t" r="r" b="b"/>
            <a:pathLst>
              <a:path w="66724" h="55387">
                <a:moveTo>
                  <a:pt x="23012" y="53013"/>
                </a:moveTo>
                <a:lnTo>
                  <a:pt x="37051" y="55387"/>
                </a:lnTo>
                <a:lnTo>
                  <a:pt x="50421" y="52798"/>
                </a:lnTo>
                <a:lnTo>
                  <a:pt x="61014" y="47424"/>
                </a:lnTo>
                <a:lnTo>
                  <a:pt x="66721" y="41439"/>
                </a:lnTo>
                <a:lnTo>
                  <a:pt x="66724" y="33071"/>
                </a:lnTo>
                <a:lnTo>
                  <a:pt x="62455" y="20815"/>
                </a:lnTo>
                <a:lnTo>
                  <a:pt x="53781" y="8664"/>
                </a:lnTo>
                <a:lnTo>
                  <a:pt x="43840" y="2023"/>
                </a:lnTo>
                <a:lnTo>
                  <a:pt x="29660" y="0"/>
                </a:lnTo>
                <a:lnTo>
                  <a:pt x="16058" y="3177"/>
                </a:lnTo>
                <a:lnTo>
                  <a:pt x="5408" y="8693"/>
                </a:lnTo>
                <a:lnTo>
                  <a:pt x="84" y="13686"/>
                </a:lnTo>
                <a:lnTo>
                  <a:pt x="0" y="13872"/>
                </a:lnTo>
                <a:lnTo>
                  <a:pt x="369" y="21556"/>
                </a:lnTo>
                <a:lnTo>
                  <a:pt x="4732" y="34107"/>
                </a:lnTo>
                <a:lnTo>
                  <a:pt x="13529" y="46654"/>
                </a:lnTo>
                <a:lnTo>
                  <a:pt x="23012" y="53013"/>
                </a:lnTo>
                <a:close/>
              </a:path>
            </a:pathLst>
          </a:custGeom>
          <a:solidFill>
            <a:srgbClr val="E2B914"/>
          </a:solidFill>
        </p:spPr>
        <p:txBody>
          <a:bodyPr wrap="square" lIns="0" tIns="0" rIns="0" bIns="0" rtlCol="0">
            <a:noAutofit/>
          </a:bodyPr>
          <a:lstStyle/>
          <a:p>
            <a:endParaRPr sz="1588" dirty="0"/>
          </a:p>
        </p:txBody>
      </p:sp>
      <p:sp>
        <p:nvSpPr>
          <p:cNvPr id="526" name="object 526"/>
          <p:cNvSpPr/>
          <p:nvPr/>
        </p:nvSpPr>
        <p:spPr>
          <a:xfrm>
            <a:off x="1843455" y="4278049"/>
            <a:ext cx="51409" cy="52377"/>
          </a:xfrm>
          <a:custGeom>
            <a:avLst/>
            <a:gdLst/>
            <a:ahLst/>
            <a:cxnLst/>
            <a:rect l="l" t="t" r="r" b="b"/>
            <a:pathLst>
              <a:path w="58263" h="59361">
                <a:moveTo>
                  <a:pt x="49119" y="48447"/>
                </a:moveTo>
                <a:lnTo>
                  <a:pt x="56171" y="36182"/>
                </a:lnTo>
                <a:lnTo>
                  <a:pt x="58263" y="22024"/>
                </a:lnTo>
                <a:lnTo>
                  <a:pt x="57012" y="9893"/>
                </a:lnTo>
                <a:lnTo>
                  <a:pt x="54389" y="3349"/>
                </a:lnTo>
                <a:lnTo>
                  <a:pt x="48253" y="964"/>
                </a:lnTo>
                <a:lnTo>
                  <a:pt x="36208" y="0"/>
                </a:lnTo>
                <a:lnTo>
                  <a:pt x="22078" y="2467"/>
                </a:lnTo>
                <a:lnTo>
                  <a:pt x="9508" y="10182"/>
                </a:lnTo>
                <a:lnTo>
                  <a:pt x="2324" y="22319"/>
                </a:lnTo>
                <a:lnTo>
                  <a:pt x="0" y="36251"/>
                </a:lnTo>
                <a:lnTo>
                  <a:pt x="1201" y="48333"/>
                </a:lnTo>
                <a:lnTo>
                  <a:pt x="4237" y="55280"/>
                </a:lnTo>
                <a:lnTo>
                  <a:pt x="11178" y="58459"/>
                </a:lnTo>
                <a:lnTo>
                  <a:pt x="23160" y="59361"/>
                </a:lnTo>
                <a:lnTo>
                  <a:pt x="36830" y="56440"/>
                </a:lnTo>
                <a:lnTo>
                  <a:pt x="49119" y="48447"/>
                </a:lnTo>
                <a:close/>
              </a:path>
            </a:pathLst>
          </a:custGeom>
          <a:solidFill>
            <a:srgbClr val="FBE000"/>
          </a:solidFill>
        </p:spPr>
        <p:txBody>
          <a:bodyPr wrap="square" lIns="0" tIns="0" rIns="0" bIns="0" rtlCol="0">
            <a:noAutofit/>
          </a:bodyPr>
          <a:lstStyle/>
          <a:p>
            <a:endParaRPr sz="1588" dirty="0"/>
          </a:p>
        </p:txBody>
      </p:sp>
      <p:sp>
        <p:nvSpPr>
          <p:cNvPr id="527" name="object 527"/>
          <p:cNvSpPr/>
          <p:nvPr/>
        </p:nvSpPr>
        <p:spPr>
          <a:xfrm>
            <a:off x="1876235" y="4282706"/>
            <a:ext cx="59447" cy="48733"/>
          </a:xfrm>
          <a:custGeom>
            <a:avLst/>
            <a:gdLst/>
            <a:ahLst/>
            <a:cxnLst/>
            <a:rect l="l" t="t" r="r" b="b"/>
            <a:pathLst>
              <a:path w="67373" h="55231">
                <a:moveTo>
                  <a:pt x="43586" y="53135"/>
                </a:moveTo>
                <a:lnTo>
                  <a:pt x="53163" y="46997"/>
                </a:lnTo>
                <a:lnTo>
                  <a:pt x="62229" y="34624"/>
                </a:lnTo>
                <a:lnTo>
                  <a:pt x="66850" y="22149"/>
                </a:lnTo>
                <a:lnTo>
                  <a:pt x="67373" y="14463"/>
                </a:lnTo>
                <a:lnTo>
                  <a:pt x="67312" y="14317"/>
                </a:lnTo>
                <a:lnTo>
                  <a:pt x="62140" y="9220"/>
                </a:lnTo>
                <a:lnTo>
                  <a:pt x="51604" y="3471"/>
                </a:lnTo>
                <a:lnTo>
                  <a:pt x="38040" y="0"/>
                </a:lnTo>
                <a:lnTo>
                  <a:pt x="23787" y="1738"/>
                </a:lnTo>
                <a:lnTo>
                  <a:pt x="13762" y="8129"/>
                </a:lnTo>
                <a:lnTo>
                  <a:pt x="4816" y="20114"/>
                </a:lnTo>
                <a:lnTo>
                  <a:pt x="286" y="32306"/>
                </a:lnTo>
                <a:lnTo>
                  <a:pt x="0" y="40409"/>
                </a:lnTo>
                <a:lnTo>
                  <a:pt x="90" y="40634"/>
                </a:lnTo>
                <a:lnTo>
                  <a:pt x="5644" y="46746"/>
                </a:lnTo>
                <a:lnTo>
                  <a:pt x="16129" y="52357"/>
                </a:lnTo>
                <a:lnTo>
                  <a:pt x="29468" y="55231"/>
                </a:lnTo>
                <a:lnTo>
                  <a:pt x="43586" y="53135"/>
                </a:lnTo>
                <a:close/>
              </a:path>
            </a:pathLst>
          </a:custGeom>
          <a:solidFill>
            <a:srgbClr val="FBCE16"/>
          </a:solidFill>
        </p:spPr>
        <p:txBody>
          <a:bodyPr wrap="square" lIns="0" tIns="0" rIns="0" bIns="0" rtlCol="0">
            <a:noAutofit/>
          </a:bodyPr>
          <a:lstStyle/>
          <a:p>
            <a:endParaRPr sz="1588" dirty="0"/>
          </a:p>
        </p:txBody>
      </p:sp>
      <p:sp>
        <p:nvSpPr>
          <p:cNvPr id="528" name="object 528"/>
          <p:cNvSpPr/>
          <p:nvPr/>
        </p:nvSpPr>
        <p:spPr>
          <a:xfrm>
            <a:off x="1920134" y="4282089"/>
            <a:ext cx="51410" cy="52377"/>
          </a:xfrm>
          <a:custGeom>
            <a:avLst/>
            <a:gdLst/>
            <a:ahLst/>
            <a:cxnLst/>
            <a:rect l="l" t="t" r="r" b="b"/>
            <a:pathLst>
              <a:path w="58265" h="59361">
                <a:moveTo>
                  <a:pt x="49120" y="48447"/>
                </a:moveTo>
                <a:lnTo>
                  <a:pt x="56172" y="36182"/>
                </a:lnTo>
                <a:lnTo>
                  <a:pt x="58265" y="22024"/>
                </a:lnTo>
                <a:lnTo>
                  <a:pt x="57014" y="9893"/>
                </a:lnTo>
                <a:lnTo>
                  <a:pt x="54391" y="3349"/>
                </a:lnTo>
                <a:lnTo>
                  <a:pt x="48254" y="964"/>
                </a:lnTo>
                <a:lnTo>
                  <a:pt x="36210" y="0"/>
                </a:lnTo>
                <a:lnTo>
                  <a:pt x="22080" y="2467"/>
                </a:lnTo>
                <a:lnTo>
                  <a:pt x="9509" y="10182"/>
                </a:lnTo>
                <a:lnTo>
                  <a:pt x="2327" y="22314"/>
                </a:lnTo>
                <a:lnTo>
                  <a:pt x="0" y="36248"/>
                </a:lnTo>
                <a:lnTo>
                  <a:pt x="1196" y="48332"/>
                </a:lnTo>
                <a:lnTo>
                  <a:pt x="4226" y="55280"/>
                </a:lnTo>
                <a:lnTo>
                  <a:pt x="11180" y="58460"/>
                </a:lnTo>
                <a:lnTo>
                  <a:pt x="23166" y="59361"/>
                </a:lnTo>
                <a:lnTo>
                  <a:pt x="36834" y="56439"/>
                </a:lnTo>
                <a:lnTo>
                  <a:pt x="49120" y="48447"/>
                </a:lnTo>
                <a:close/>
              </a:path>
            </a:pathLst>
          </a:custGeom>
          <a:solidFill>
            <a:srgbClr val="FBE000"/>
          </a:solidFill>
        </p:spPr>
        <p:txBody>
          <a:bodyPr wrap="square" lIns="0" tIns="0" rIns="0" bIns="0" rtlCol="0">
            <a:noAutofit/>
          </a:bodyPr>
          <a:lstStyle/>
          <a:p>
            <a:endParaRPr sz="1588" dirty="0"/>
          </a:p>
        </p:txBody>
      </p:sp>
      <p:sp>
        <p:nvSpPr>
          <p:cNvPr id="529" name="object 529"/>
          <p:cNvSpPr/>
          <p:nvPr/>
        </p:nvSpPr>
        <p:spPr>
          <a:xfrm>
            <a:off x="1927778" y="4313624"/>
            <a:ext cx="66574" cy="55203"/>
          </a:xfrm>
          <a:custGeom>
            <a:avLst/>
            <a:gdLst/>
            <a:ahLst/>
            <a:cxnLst/>
            <a:rect l="l" t="t" r="r" b="b"/>
            <a:pathLst>
              <a:path w="75450" h="62563">
                <a:moveTo>
                  <a:pt x="25933" y="59861"/>
                </a:moveTo>
                <a:lnTo>
                  <a:pt x="39964" y="62563"/>
                </a:lnTo>
                <a:lnTo>
                  <a:pt x="53612" y="60645"/>
                </a:lnTo>
                <a:lnTo>
                  <a:pt x="65220" y="55817"/>
                </a:lnTo>
                <a:lnTo>
                  <a:pt x="73128" y="49791"/>
                </a:lnTo>
                <a:lnTo>
                  <a:pt x="75336" y="46500"/>
                </a:lnTo>
                <a:lnTo>
                  <a:pt x="75450" y="38736"/>
                </a:lnTo>
                <a:lnTo>
                  <a:pt x="71904" y="26848"/>
                </a:lnTo>
                <a:lnTo>
                  <a:pt x="64500" y="14196"/>
                </a:lnTo>
                <a:lnTo>
                  <a:pt x="53041" y="4142"/>
                </a:lnTo>
                <a:lnTo>
                  <a:pt x="49403" y="2381"/>
                </a:lnTo>
                <a:lnTo>
                  <a:pt x="35245" y="0"/>
                </a:lnTo>
                <a:lnTo>
                  <a:pt x="21358" y="2521"/>
                </a:lnTo>
                <a:lnTo>
                  <a:pt x="9614" y="7694"/>
                </a:lnTo>
                <a:lnTo>
                  <a:pt x="1884" y="13265"/>
                </a:lnTo>
                <a:lnTo>
                  <a:pt x="0" y="15741"/>
                </a:lnTo>
                <a:lnTo>
                  <a:pt x="148" y="23045"/>
                </a:lnTo>
                <a:lnTo>
                  <a:pt x="3797" y="35156"/>
                </a:lnTo>
                <a:lnTo>
                  <a:pt x="11293" y="48239"/>
                </a:lnTo>
                <a:lnTo>
                  <a:pt x="22981" y="58463"/>
                </a:lnTo>
                <a:lnTo>
                  <a:pt x="25933" y="59861"/>
                </a:lnTo>
                <a:close/>
              </a:path>
            </a:pathLst>
          </a:custGeom>
          <a:solidFill>
            <a:srgbClr val="E2B914"/>
          </a:solidFill>
        </p:spPr>
        <p:txBody>
          <a:bodyPr wrap="square" lIns="0" tIns="0" rIns="0" bIns="0" rtlCol="0">
            <a:noAutofit/>
          </a:bodyPr>
          <a:lstStyle/>
          <a:p>
            <a:endParaRPr sz="1588" dirty="0"/>
          </a:p>
        </p:txBody>
      </p:sp>
      <p:sp>
        <p:nvSpPr>
          <p:cNvPr id="530" name="object 530"/>
          <p:cNvSpPr/>
          <p:nvPr/>
        </p:nvSpPr>
        <p:spPr>
          <a:xfrm>
            <a:off x="1881960" y="4310176"/>
            <a:ext cx="57443" cy="58970"/>
          </a:xfrm>
          <a:custGeom>
            <a:avLst/>
            <a:gdLst/>
            <a:ahLst/>
            <a:cxnLst/>
            <a:rect l="l" t="t" r="r" b="b"/>
            <a:pathLst>
              <a:path w="65102" h="66833">
                <a:moveTo>
                  <a:pt x="9567" y="54066"/>
                </a:moveTo>
                <a:lnTo>
                  <a:pt x="21618" y="62645"/>
                </a:lnTo>
                <a:lnTo>
                  <a:pt x="35300" y="66584"/>
                </a:lnTo>
                <a:lnTo>
                  <a:pt x="48136" y="66833"/>
                </a:lnTo>
                <a:lnTo>
                  <a:pt x="57650" y="64342"/>
                </a:lnTo>
                <a:lnTo>
                  <a:pt x="59998" y="62765"/>
                </a:lnTo>
                <a:lnTo>
                  <a:pt x="63223" y="56290"/>
                </a:lnTo>
                <a:lnTo>
                  <a:pt x="65102" y="44928"/>
                </a:lnTo>
                <a:lnTo>
                  <a:pt x="64274" y="31207"/>
                </a:lnTo>
                <a:lnTo>
                  <a:pt x="59377" y="17652"/>
                </a:lnTo>
                <a:lnTo>
                  <a:pt x="55071" y="11826"/>
                </a:lnTo>
                <a:lnTo>
                  <a:pt x="42754" y="3500"/>
                </a:lnTo>
                <a:lnTo>
                  <a:pt x="28587" y="23"/>
                </a:lnTo>
                <a:lnTo>
                  <a:pt x="15515" y="0"/>
                </a:lnTo>
                <a:lnTo>
                  <a:pt x="6481" y="2033"/>
                </a:lnTo>
                <a:lnTo>
                  <a:pt x="4639" y="3126"/>
                </a:lnTo>
                <a:lnTo>
                  <a:pt x="1870" y="9181"/>
                </a:lnTo>
                <a:lnTo>
                  <a:pt x="0" y="20535"/>
                </a:lnTo>
                <a:lnTo>
                  <a:pt x="613" y="34454"/>
                </a:lnTo>
                <a:lnTo>
                  <a:pt x="5296" y="48206"/>
                </a:lnTo>
                <a:lnTo>
                  <a:pt x="9567" y="54066"/>
                </a:lnTo>
                <a:close/>
              </a:path>
            </a:pathLst>
          </a:custGeom>
          <a:solidFill>
            <a:srgbClr val="E4CC00"/>
          </a:solidFill>
        </p:spPr>
        <p:txBody>
          <a:bodyPr wrap="square" lIns="0" tIns="0" rIns="0" bIns="0" rtlCol="0">
            <a:noAutofit/>
          </a:bodyPr>
          <a:lstStyle/>
          <a:p>
            <a:endParaRPr sz="1588" dirty="0"/>
          </a:p>
        </p:txBody>
      </p:sp>
      <p:sp>
        <p:nvSpPr>
          <p:cNvPr id="531" name="object 531"/>
          <p:cNvSpPr/>
          <p:nvPr/>
        </p:nvSpPr>
        <p:spPr>
          <a:xfrm>
            <a:off x="1835882" y="4314347"/>
            <a:ext cx="66574" cy="55202"/>
          </a:xfrm>
          <a:custGeom>
            <a:avLst/>
            <a:gdLst/>
            <a:ahLst/>
            <a:cxnLst/>
            <a:rect l="l" t="t" r="r" b="b"/>
            <a:pathLst>
              <a:path w="75450" h="62562">
                <a:moveTo>
                  <a:pt x="25933" y="59859"/>
                </a:moveTo>
                <a:lnTo>
                  <a:pt x="39964" y="62562"/>
                </a:lnTo>
                <a:lnTo>
                  <a:pt x="53612" y="60643"/>
                </a:lnTo>
                <a:lnTo>
                  <a:pt x="65220" y="55816"/>
                </a:lnTo>
                <a:lnTo>
                  <a:pt x="73128" y="49790"/>
                </a:lnTo>
                <a:lnTo>
                  <a:pt x="75336" y="46499"/>
                </a:lnTo>
                <a:lnTo>
                  <a:pt x="75450" y="38735"/>
                </a:lnTo>
                <a:lnTo>
                  <a:pt x="71904" y="26847"/>
                </a:lnTo>
                <a:lnTo>
                  <a:pt x="64500" y="14195"/>
                </a:lnTo>
                <a:lnTo>
                  <a:pt x="53041" y="4141"/>
                </a:lnTo>
                <a:lnTo>
                  <a:pt x="49402" y="2379"/>
                </a:lnTo>
                <a:lnTo>
                  <a:pt x="35245" y="0"/>
                </a:lnTo>
                <a:lnTo>
                  <a:pt x="21358" y="2524"/>
                </a:lnTo>
                <a:lnTo>
                  <a:pt x="9614" y="7698"/>
                </a:lnTo>
                <a:lnTo>
                  <a:pt x="1884" y="13268"/>
                </a:lnTo>
                <a:lnTo>
                  <a:pt x="0" y="15740"/>
                </a:lnTo>
                <a:lnTo>
                  <a:pt x="148" y="23044"/>
                </a:lnTo>
                <a:lnTo>
                  <a:pt x="3797" y="35154"/>
                </a:lnTo>
                <a:lnTo>
                  <a:pt x="11293" y="48238"/>
                </a:lnTo>
                <a:lnTo>
                  <a:pt x="22981" y="58462"/>
                </a:lnTo>
                <a:lnTo>
                  <a:pt x="25933" y="59859"/>
                </a:lnTo>
                <a:close/>
              </a:path>
            </a:pathLst>
          </a:custGeom>
          <a:solidFill>
            <a:srgbClr val="E2B914"/>
          </a:solidFill>
        </p:spPr>
        <p:txBody>
          <a:bodyPr wrap="square" lIns="0" tIns="0" rIns="0" bIns="0" rtlCol="0">
            <a:noAutofit/>
          </a:bodyPr>
          <a:lstStyle/>
          <a:p>
            <a:endParaRPr sz="1588" dirty="0"/>
          </a:p>
        </p:txBody>
      </p:sp>
      <p:sp>
        <p:nvSpPr>
          <p:cNvPr id="532" name="object 532"/>
          <p:cNvSpPr/>
          <p:nvPr/>
        </p:nvSpPr>
        <p:spPr>
          <a:xfrm>
            <a:off x="1844976" y="4341103"/>
            <a:ext cx="57868" cy="58609"/>
          </a:xfrm>
          <a:custGeom>
            <a:avLst/>
            <a:gdLst/>
            <a:ahLst/>
            <a:cxnLst/>
            <a:rect l="l" t="t" r="r" b="b"/>
            <a:pathLst>
              <a:path w="65584" h="66423">
                <a:moveTo>
                  <a:pt x="55343" y="54399"/>
                </a:moveTo>
                <a:lnTo>
                  <a:pt x="59598" y="48847"/>
                </a:lnTo>
                <a:lnTo>
                  <a:pt x="64652" y="35157"/>
                </a:lnTo>
                <a:lnTo>
                  <a:pt x="65584" y="21180"/>
                </a:lnTo>
                <a:lnTo>
                  <a:pt x="63945" y="9715"/>
                </a:lnTo>
                <a:lnTo>
                  <a:pt x="61286" y="3561"/>
                </a:lnTo>
                <a:lnTo>
                  <a:pt x="59328" y="2372"/>
                </a:lnTo>
                <a:lnTo>
                  <a:pt x="50276" y="198"/>
                </a:lnTo>
                <a:lnTo>
                  <a:pt x="37243" y="0"/>
                </a:lnTo>
                <a:lnTo>
                  <a:pt x="23093" y="3209"/>
                </a:lnTo>
                <a:lnTo>
                  <a:pt x="10690" y="11257"/>
                </a:lnTo>
                <a:lnTo>
                  <a:pt x="6411" y="16767"/>
                </a:lnTo>
                <a:lnTo>
                  <a:pt x="1147" y="30258"/>
                </a:lnTo>
                <a:lnTo>
                  <a:pt x="0" y="44034"/>
                </a:lnTo>
                <a:lnTo>
                  <a:pt x="1642" y="55508"/>
                </a:lnTo>
                <a:lnTo>
                  <a:pt x="4746" y="62095"/>
                </a:lnTo>
                <a:lnTo>
                  <a:pt x="7224" y="63801"/>
                </a:lnTo>
                <a:lnTo>
                  <a:pt x="16727" y="66423"/>
                </a:lnTo>
                <a:lnTo>
                  <a:pt x="29522" y="66385"/>
                </a:lnTo>
                <a:lnTo>
                  <a:pt x="43198" y="62704"/>
                </a:lnTo>
                <a:lnTo>
                  <a:pt x="55343" y="54399"/>
                </a:lnTo>
                <a:close/>
              </a:path>
            </a:pathLst>
          </a:custGeom>
          <a:solidFill>
            <a:srgbClr val="FBE000"/>
          </a:solidFill>
        </p:spPr>
        <p:txBody>
          <a:bodyPr wrap="square" lIns="0" tIns="0" rIns="0" bIns="0" rtlCol="0">
            <a:noAutofit/>
          </a:bodyPr>
          <a:lstStyle/>
          <a:p>
            <a:endParaRPr sz="1588" dirty="0"/>
          </a:p>
        </p:txBody>
      </p:sp>
      <p:sp>
        <p:nvSpPr>
          <p:cNvPr id="533" name="object 533"/>
          <p:cNvSpPr/>
          <p:nvPr/>
        </p:nvSpPr>
        <p:spPr>
          <a:xfrm>
            <a:off x="1887153" y="4344930"/>
            <a:ext cx="67011" cy="55104"/>
          </a:xfrm>
          <a:custGeom>
            <a:avLst/>
            <a:gdLst/>
            <a:ahLst/>
            <a:cxnLst/>
            <a:rect l="l" t="t" r="r" b="b"/>
            <a:pathLst>
              <a:path w="75946" h="62451">
                <a:moveTo>
                  <a:pt x="49136" y="60031"/>
                </a:moveTo>
                <a:lnTo>
                  <a:pt x="52068" y="58717"/>
                </a:lnTo>
                <a:lnTo>
                  <a:pt x="63981" y="48735"/>
                </a:lnTo>
                <a:lnTo>
                  <a:pt x="71751" y="35796"/>
                </a:lnTo>
                <a:lnTo>
                  <a:pt x="75649" y="23745"/>
                </a:lnTo>
                <a:lnTo>
                  <a:pt x="75946" y="16431"/>
                </a:lnTo>
                <a:lnTo>
                  <a:pt x="74164" y="13982"/>
                </a:lnTo>
                <a:lnTo>
                  <a:pt x="66575" y="8254"/>
                </a:lnTo>
                <a:lnTo>
                  <a:pt x="54928" y="2823"/>
                </a:lnTo>
                <a:lnTo>
                  <a:pt x="41064" y="0"/>
                </a:lnTo>
                <a:lnTo>
                  <a:pt x="26822" y="2093"/>
                </a:lnTo>
                <a:lnTo>
                  <a:pt x="23215" y="3745"/>
                </a:lnTo>
                <a:lnTo>
                  <a:pt x="11520" y="13562"/>
                </a:lnTo>
                <a:lnTo>
                  <a:pt x="3842" y="26078"/>
                </a:lnTo>
                <a:lnTo>
                  <a:pt x="46" y="37914"/>
                </a:lnTo>
                <a:lnTo>
                  <a:pt x="0" y="45692"/>
                </a:lnTo>
                <a:lnTo>
                  <a:pt x="2085" y="48960"/>
                </a:lnTo>
                <a:lnTo>
                  <a:pt x="9853" y="55159"/>
                </a:lnTo>
                <a:lnTo>
                  <a:pt x="21375" y="60242"/>
                </a:lnTo>
                <a:lnTo>
                  <a:pt x="35016" y="62451"/>
                </a:lnTo>
                <a:lnTo>
                  <a:pt x="49136" y="60031"/>
                </a:lnTo>
                <a:close/>
              </a:path>
            </a:pathLst>
          </a:custGeom>
          <a:solidFill>
            <a:srgbClr val="FBCE16"/>
          </a:solidFill>
        </p:spPr>
        <p:txBody>
          <a:bodyPr wrap="square" lIns="0" tIns="0" rIns="0" bIns="0" rtlCol="0">
            <a:noAutofit/>
          </a:bodyPr>
          <a:lstStyle/>
          <a:p>
            <a:endParaRPr sz="1588" dirty="0"/>
          </a:p>
        </p:txBody>
      </p:sp>
      <p:sp>
        <p:nvSpPr>
          <p:cNvPr id="534" name="object 534"/>
          <p:cNvSpPr/>
          <p:nvPr/>
        </p:nvSpPr>
        <p:spPr>
          <a:xfrm>
            <a:off x="1941793" y="4341103"/>
            <a:ext cx="57868" cy="58609"/>
          </a:xfrm>
          <a:custGeom>
            <a:avLst/>
            <a:gdLst/>
            <a:ahLst/>
            <a:cxnLst/>
            <a:rect l="l" t="t" r="r" b="b"/>
            <a:pathLst>
              <a:path w="65584" h="66423">
                <a:moveTo>
                  <a:pt x="55343" y="54399"/>
                </a:moveTo>
                <a:lnTo>
                  <a:pt x="59598" y="48847"/>
                </a:lnTo>
                <a:lnTo>
                  <a:pt x="64652" y="35157"/>
                </a:lnTo>
                <a:lnTo>
                  <a:pt x="65584" y="21180"/>
                </a:lnTo>
                <a:lnTo>
                  <a:pt x="63945" y="9715"/>
                </a:lnTo>
                <a:lnTo>
                  <a:pt x="61286" y="3561"/>
                </a:lnTo>
                <a:lnTo>
                  <a:pt x="59328" y="2372"/>
                </a:lnTo>
                <a:lnTo>
                  <a:pt x="50276" y="198"/>
                </a:lnTo>
                <a:lnTo>
                  <a:pt x="37243" y="0"/>
                </a:lnTo>
                <a:lnTo>
                  <a:pt x="23093" y="3209"/>
                </a:lnTo>
                <a:lnTo>
                  <a:pt x="10690" y="11257"/>
                </a:lnTo>
                <a:lnTo>
                  <a:pt x="6411" y="16767"/>
                </a:lnTo>
                <a:lnTo>
                  <a:pt x="1147" y="30258"/>
                </a:lnTo>
                <a:lnTo>
                  <a:pt x="0" y="44034"/>
                </a:lnTo>
                <a:lnTo>
                  <a:pt x="1642" y="55508"/>
                </a:lnTo>
                <a:lnTo>
                  <a:pt x="4746" y="62095"/>
                </a:lnTo>
                <a:lnTo>
                  <a:pt x="7224" y="63801"/>
                </a:lnTo>
                <a:lnTo>
                  <a:pt x="16727" y="66423"/>
                </a:lnTo>
                <a:lnTo>
                  <a:pt x="29522" y="66385"/>
                </a:lnTo>
                <a:lnTo>
                  <a:pt x="43198" y="62704"/>
                </a:lnTo>
                <a:lnTo>
                  <a:pt x="55343" y="54399"/>
                </a:lnTo>
                <a:close/>
              </a:path>
            </a:pathLst>
          </a:custGeom>
          <a:solidFill>
            <a:srgbClr val="FBE000"/>
          </a:solidFill>
        </p:spPr>
        <p:txBody>
          <a:bodyPr wrap="square" lIns="0" tIns="0" rIns="0" bIns="0" rtlCol="0">
            <a:noAutofit/>
          </a:bodyPr>
          <a:lstStyle/>
          <a:p>
            <a:endParaRPr sz="1588" dirty="0"/>
          </a:p>
        </p:txBody>
      </p:sp>
      <p:sp>
        <p:nvSpPr>
          <p:cNvPr id="535" name="object 535"/>
          <p:cNvSpPr/>
          <p:nvPr/>
        </p:nvSpPr>
        <p:spPr>
          <a:xfrm>
            <a:off x="1658471" y="4204565"/>
            <a:ext cx="228552" cy="217001"/>
          </a:xfrm>
          <a:custGeom>
            <a:avLst/>
            <a:gdLst/>
            <a:ahLst/>
            <a:cxnLst/>
            <a:rect l="l" t="t" r="r" b="b"/>
            <a:pathLst>
              <a:path w="259026" h="245935">
                <a:moveTo>
                  <a:pt x="38268" y="48001"/>
                </a:moveTo>
                <a:lnTo>
                  <a:pt x="38072" y="48171"/>
                </a:lnTo>
                <a:lnTo>
                  <a:pt x="27498" y="52058"/>
                </a:lnTo>
                <a:lnTo>
                  <a:pt x="14294" y="53747"/>
                </a:lnTo>
                <a:lnTo>
                  <a:pt x="3683" y="57545"/>
                </a:lnTo>
                <a:lnTo>
                  <a:pt x="2080" y="59283"/>
                </a:lnTo>
                <a:lnTo>
                  <a:pt x="992" y="69017"/>
                </a:lnTo>
                <a:lnTo>
                  <a:pt x="4442" y="80851"/>
                </a:lnTo>
                <a:lnTo>
                  <a:pt x="6649" y="92128"/>
                </a:lnTo>
                <a:lnTo>
                  <a:pt x="6156" y="95161"/>
                </a:lnTo>
                <a:lnTo>
                  <a:pt x="0" y="102489"/>
                </a:lnTo>
                <a:lnTo>
                  <a:pt x="0" y="143108"/>
                </a:lnTo>
                <a:lnTo>
                  <a:pt x="6156" y="150774"/>
                </a:lnTo>
                <a:lnTo>
                  <a:pt x="5558" y="161361"/>
                </a:lnTo>
                <a:lnTo>
                  <a:pt x="1884" y="173310"/>
                </a:lnTo>
                <a:lnTo>
                  <a:pt x="878" y="183996"/>
                </a:lnTo>
                <a:lnTo>
                  <a:pt x="2080" y="186753"/>
                </a:lnTo>
                <a:lnTo>
                  <a:pt x="11284" y="191652"/>
                </a:lnTo>
                <a:lnTo>
                  <a:pt x="24360" y="193430"/>
                </a:lnTo>
                <a:lnTo>
                  <a:pt x="36060" y="196393"/>
                </a:lnTo>
                <a:lnTo>
                  <a:pt x="38072" y="197751"/>
                </a:lnTo>
                <a:lnTo>
                  <a:pt x="43508" y="208114"/>
                </a:lnTo>
                <a:lnTo>
                  <a:pt x="47064" y="221306"/>
                </a:lnTo>
                <a:lnTo>
                  <a:pt x="53485" y="230544"/>
                </a:lnTo>
                <a:lnTo>
                  <a:pt x="63771" y="230777"/>
                </a:lnTo>
                <a:lnTo>
                  <a:pt x="75631" y="226517"/>
                </a:lnTo>
                <a:lnTo>
                  <a:pt x="87140" y="223455"/>
                </a:lnTo>
                <a:lnTo>
                  <a:pt x="90802" y="223723"/>
                </a:lnTo>
                <a:lnTo>
                  <a:pt x="100835" y="230759"/>
                </a:lnTo>
                <a:lnTo>
                  <a:pt x="110688" y="241157"/>
                </a:lnTo>
                <a:lnTo>
                  <a:pt x="120545" y="245935"/>
                </a:lnTo>
                <a:lnTo>
                  <a:pt x="123225" y="245935"/>
                </a:lnTo>
                <a:lnTo>
                  <a:pt x="125803" y="244741"/>
                </a:lnTo>
                <a:lnTo>
                  <a:pt x="128280" y="242760"/>
                </a:lnTo>
                <a:lnTo>
                  <a:pt x="131048" y="240880"/>
                </a:lnTo>
                <a:lnTo>
                  <a:pt x="133728" y="237997"/>
                </a:lnTo>
                <a:lnTo>
                  <a:pt x="136306" y="235127"/>
                </a:lnTo>
                <a:lnTo>
                  <a:pt x="140967" y="229971"/>
                </a:lnTo>
                <a:lnTo>
                  <a:pt x="145425" y="224815"/>
                </a:lnTo>
                <a:lnTo>
                  <a:pt x="150378" y="223723"/>
                </a:lnTo>
                <a:lnTo>
                  <a:pt x="161180" y="224983"/>
                </a:lnTo>
                <a:lnTo>
                  <a:pt x="173162" y="229461"/>
                </a:lnTo>
                <a:lnTo>
                  <a:pt x="184120" y="231559"/>
                </a:lnTo>
                <a:lnTo>
                  <a:pt x="187360" y="230670"/>
                </a:lnTo>
                <a:lnTo>
                  <a:pt x="193977" y="221622"/>
                </a:lnTo>
                <a:lnTo>
                  <a:pt x="197548" y="208447"/>
                </a:lnTo>
                <a:lnTo>
                  <a:pt x="202819" y="197927"/>
                </a:lnTo>
                <a:lnTo>
                  <a:pt x="203019" y="197751"/>
                </a:lnTo>
                <a:lnTo>
                  <a:pt x="213616" y="193868"/>
                </a:lnTo>
                <a:lnTo>
                  <a:pt x="226843" y="192198"/>
                </a:lnTo>
                <a:lnTo>
                  <a:pt x="237441" y="188431"/>
                </a:lnTo>
                <a:lnTo>
                  <a:pt x="238998" y="186753"/>
                </a:lnTo>
                <a:lnTo>
                  <a:pt x="240091" y="177041"/>
                </a:lnTo>
                <a:lnTo>
                  <a:pt x="236656" y="165216"/>
                </a:lnTo>
                <a:lnTo>
                  <a:pt x="234436" y="153901"/>
                </a:lnTo>
                <a:lnTo>
                  <a:pt x="234934" y="150774"/>
                </a:lnTo>
                <a:lnTo>
                  <a:pt x="242939" y="141294"/>
                </a:lnTo>
                <a:lnTo>
                  <a:pt x="254155" y="132097"/>
                </a:lnTo>
                <a:lnTo>
                  <a:pt x="259026" y="123012"/>
                </a:lnTo>
                <a:lnTo>
                  <a:pt x="259026" y="121627"/>
                </a:lnTo>
                <a:lnTo>
                  <a:pt x="257934" y="118846"/>
                </a:lnTo>
                <a:lnTo>
                  <a:pt x="249210" y="109605"/>
                </a:lnTo>
                <a:lnTo>
                  <a:pt x="238614" y="100762"/>
                </a:lnTo>
                <a:lnTo>
                  <a:pt x="234934" y="95161"/>
                </a:lnTo>
                <a:lnTo>
                  <a:pt x="235530" y="84618"/>
                </a:lnTo>
                <a:lnTo>
                  <a:pt x="239208" y="72675"/>
                </a:lnTo>
                <a:lnTo>
                  <a:pt x="240187" y="61988"/>
                </a:lnTo>
                <a:lnTo>
                  <a:pt x="238998" y="59283"/>
                </a:lnTo>
                <a:lnTo>
                  <a:pt x="229865" y="54314"/>
                </a:lnTo>
                <a:lnTo>
                  <a:pt x="216794" y="52508"/>
                </a:lnTo>
                <a:lnTo>
                  <a:pt x="205070" y="49552"/>
                </a:lnTo>
                <a:lnTo>
                  <a:pt x="203019" y="48171"/>
                </a:lnTo>
                <a:lnTo>
                  <a:pt x="197641" y="37811"/>
                </a:lnTo>
                <a:lnTo>
                  <a:pt x="194084" y="24616"/>
                </a:lnTo>
                <a:lnTo>
                  <a:pt x="187600" y="15386"/>
                </a:lnTo>
                <a:lnTo>
                  <a:pt x="177308" y="15154"/>
                </a:lnTo>
                <a:lnTo>
                  <a:pt x="165433" y="19434"/>
                </a:lnTo>
                <a:lnTo>
                  <a:pt x="153914" y="22541"/>
                </a:lnTo>
                <a:lnTo>
                  <a:pt x="150276" y="22301"/>
                </a:lnTo>
                <a:lnTo>
                  <a:pt x="140257" y="15213"/>
                </a:lnTo>
                <a:lnTo>
                  <a:pt x="130423" y="4801"/>
                </a:lnTo>
                <a:lnTo>
                  <a:pt x="120545" y="0"/>
                </a:lnTo>
                <a:lnTo>
                  <a:pt x="109926" y="5482"/>
                </a:lnTo>
                <a:lnTo>
                  <a:pt x="100111" y="15952"/>
                </a:lnTo>
                <a:lnTo>
                  <a:pt x="90802" y="22301"/>
                </a:lnTo>
                <a:lnTo>
                  <a:pt x="79945" y="20977"/>
                </a:lnTo>
                <a:lnTo>
                  <a:pt x="67949" y="16477"/>
                </a:lnTo>
                <a:lnTo>
                  <a:pt x="56993" y="14369"/>
                </a:lnTo>
                <a:lnTo>
                  <a:pt x="53731" y="15265"/>
                </a:lnTo>
                <a:lnTo>
                  <a:pt x="47172" y="24309"/>
                </a:lnTo>
                <a:lnTo>
                  <a:pt x="43601" y="37488"/>
                </a:lnTo>
                <a:lnTo>
                  <a:pt x="38268" y="48001"/>
                </a:lnTo>
                <a:close/>
              </a:path>
            </a:pathLst>
          </a:custGeom>
          <a:solidFill>
            <a:srgbClr val="749329"/>
          </a:solidFill>
        </p:spPr>
        <p:txBody>
          <a:bodyPr wrap="square" lIns="0" tIns="0" rIns="0" bIns="0" rtlCol="0">
            <a:noAutofit/>
          </a:bodyPr>
          <a:lstStyle/>
          <a:p>
            <a:endParaRPr sz="1588" dirty="0"/>
          </a:p>
        </p:txBody>
      </p:sp>
      <p:sp>
        <p:nvSpPr>
          <p:cNvPr id="536" name="object 536"/>
          <p:cNvSpPr/>
          <p:nvPr/>
        </p:nvSpPr>
        <p:spPr>
          <a:xfrm>
            <a:off x="1664551" y="4194731"/>
            <a:ext cx="201168" cy="201168"/>
          </a:xfrm>
          <a:custGeom>
            <a:avLst/>
            <a:gdLst/>
            <a:ahLst/>
            <a:cxnLst/>
            <a:rect l="l" t="t" r="r" b="b"/>
            <a:pathLst>
              <a:path w="227990" h="227990">
                <a:moveTo>
                  <a:pt x="113995" y="0"/>
                </a:moveTo>
                <a:lnTo>
                  <a:pt x="99573" y="902"/>
                </a:lnTo>
                <a:lnTo>
                  <a:pt x="85693" y="3538"/>
                </a:lnTo>
                <a:lnTo>
                  <a:pt x="72463" y="7797"/>
                </a:lnTo>
                <a:lnTo>
                  <a:pt x="59993" y="13570"/>
                </a:lnTo>
                <a:lnTo>
                  <a:pt x="48392" y="20748"/>
                </a:lnTo>
                <a:lnTo>
                  <a:pt x="37769" y="29220"/>
                </a:lnTo>
                <a:lnTo>
                  <a:pt x="28234" y="38877"/>
                </a:lnTo>
                <a:lnTo>
                  <a:pt x="19895" y="49610"/>
                </a:lnTo>
                <a:lnTo>
                  <a:pt x="12862" y="61309"/>
                </a:lnTo>
                <a:lnTo>
                  <a:pt x="7244" y="73865"/>
                </a:lnTo>
                <a:lnTo>
                  <a:pt x="3150" y="87167"/>
                </a:lnTo>
                <a:lnTo>
                  <a:pt x="1193" y="97243"/>
                </a:lnTo>
                <a:lnTo>
                  <a:pt x="393" y="102692"/>
                </a:lnTo>
                <a:lnTo>
                  <a:pt x="0" y="108242"/>
                </a:lnTo>
                <a:lnTo>
                  <a:pt x="101" y="120345"/>
                </a:lnTo>
                <a:lnTo>
                  <a:pt x="393" y="123507"/>
                </a:lnTo>
                <a:lnTo>
                  <a:pt x="1092" y="132041"/>
                </a:lnTo>
                <a:lnTo>
                  <a:pt x="2781" y="140258"/>
                </a:lnTo>
                <a:lnTo>
                  <a:pt x="5257" y="148094"/>
                </a:lnTo>
                <a:lnTo>
                  <a:pt x="9975" y="160592"/>
                </a:lnTo>
                <a:lnTo>
                  <a:pt x="16074" y="172346"/>
                </a:lnTo>
                <a:lnTo>
                  <a:pt x="23457" y="183256"/>
                </a:lnTo>
                <a:lnTo>
                  <a:pt x="32024" y="193220"/>
                </a:lnTo>
                <a:lnTo>
                  <a:pt x="41676" y="202138"/>
                </a:lnTo>
                <a:lnTo>
                  <a:pt x="52316" y="209910"/>
                </a:lnTo>
                <a:lnTo>
                  <a:pt x="63843" y="216435"/>
                </a:lnTo>
                <a:lnTo>
                  <a:pt x="76158" y="221613"/>
                </a:lnTo>
                <a:lnTo>
                  <a:pt x="85343" y="224421"/>
                </a:lnTo>
                <a:lnTo>
                  <a:pt x="89509" y="225412"/>
                </a:lnTo>
                <a:lnTo>
                  <a:pt x="91592" y="225806"/>
                </a:lnTo>
                <a:lnTo>
                  <a:pt x="97929" y="227101"/>
                </a:lnTo>
                <a:lnTo>
                  <a:pt x="104482" y="227787"/>
                </a:lnTo>
                <a:lnTo>
                  <a:pt x="111213" y="227990"/>
                </a:lnTo>
                <a:lnTo>
                  <a:pt x="116674" y="227990"/>
                </a:lnTo>
                <a:lnTo>
                  <a:pt x="123405" y="227787"/>
                </a:lnTo>
                <a:lnTo>
                  <a:pt x="129857" y="227101"/>
                </a:lnTo>
                <a:lnTo>
                  <a:pt x="136194" y="225806"/>
                </a:lnTo>
                <a:lnTo>
                  <a:pt x="140461" y="224917"/>
                </a:lnTo>
                <a:lnTo>
                  <a:pt x="155349" y="220287"/>
                </a:lnTo>
                <a:lnTo>
                  <a:pt x="167440" y="214733"/>
                </a:lnTo>
                <a:lnTo>
                  <a:pt x="178718" y="207860"/>
                </a:lnTo>
                <a:lnTo>
                  <a:pt x="189084" y="199766"/>
                </a:lnTo>
                <a:lnTo>
                  <a:pt x="198440" y="190551"/>
                </a:lnTo>
                <a:lnTo>
                  <a:pt x="206688" y="180314"/>
                </a:lnTo>
                <a:lnTo>
                  <a:pt x="213728" y="169156"/>
                </a:lnTo>
                <a:lnTo>
                  <a:pt x="219463" y="157177"/>
                </a:lnTo>
                <a:lnTo>
                  <a:pt x="222542" y="148691"/>
                </a:lnTo>
                <a:lnTo>
                  <a:pt x="225120" y="140855"/>
                </a:lnTo>
                <a:lnTo>
                  <a:pt x="226796" y="132626"/>
                </a:lnTo>
                <a:lnTo>
                  <a:pt x="227495" y="124104"/>
                </a:lnTo>
                <a:lnTo>
                  <a:pt x="227787" y="120738"/>
                </a:lnTo>
                <a:lnTo>
                  <a:pt x="227990" y="117360"/>
                </a:lnTo>
                <a:lnTo>
                  <a:pt x="227990" y="108546"/>
                </a:lnTo>
                <a:lnTo>
                  <a:pt x="227596" y="103187"/>
                </a:lnTo>
                <a:lnTo>
                  <a:pt x="226898" y="97942"/>
                </a:lnTo>
                <a:lnTo>
                  <a:pt x="224058" y="84133"/>
                </a:lnTo>
                <a:lnTo>
                  <a:pt x="219606" y="70985"/>
                </a:lnTo>
                <a:lnTo>
                  <a:pt x="213653" y="58608"/>
                </a:lnTo>
                <a:lnTo>
                  <a:pt x="206307" y="47110"/>
                </a:lnTo>
                <a:lnTo>
                  <a:pt x="197679" y="36604"/>
                </a:lnTo>
                <a:lnTo>
                  <a:pt x="187879" y="27198"/>
                </a:lnTo>
                <a:lnTo>
                  <a:pt x="177015" y="19004"/>
                </a:lnTo>
                <a:lnTo>
                  <a:pt x="165199" y="12130"/>
                </a:lnTo>
                <a:lnTo>
                  <a:pt x="152539" y="6687"/>
                </a:lnTo>
                <a:lnTo>
                  <a:pt x="139145" y="2786"/>
                </a:lnTo>
                <a:lnTo>
                  <a:pt x="125128" y="537"/>
                </a:lnTo>
                <a:lnTo>
                  <a:pt x="113995" y="0"/>
                </a:lnTo>
                <a:close/>
              </a:path>
            </a:pathLst>
          </a:custGeom>
          <a:solidFill>
            <a:srgbClr val="90B837"/>
          </a:solidFill>
        </p:spPr>
        <p:txBody>
          <a:bodyPr wrap="square" lIns="0" tIns="0" rIns="0" bIns="0" rtlCol="0">
            <a:noAutofit/>
          </a:bodyPr>
          <a:lstStyle/>
          <a:p>
            <a:endParaRPr sz="1588" dirty="0"/>
          </a:p>
        </p:txBody>
      </p:sp>
      <p:sp>
        <p:nvSpPr>
          <p:cNvPr id="537" name="object 537"/>
          <p:cNvSpPr/>
          <p:nvPr/>
        </p:nvSpPr>
        <p:spPr>
          <a:xfrm>
            <a:off x="1686413" y="4216573"/>
            <a:ext cx="157443" cy="157431"/>
          </a:xfrm>
          <a:custGeom>
            <a:avLst/>
            <a:gdLst/>
            <a:ahLst/>
            <a:cxnLst/>
            <a:rect l="l" t="t" r="r" b="b"/>
            <a:pathLst>
              <a:path w="178435" h="178422">
                <a:moveTo>
                  <a:pt x="89217" y="0"/>
                </a:moveTo>
                <a:lnTo>
                  <a:pt x="74652" y="1182"/>
                </a:lnTo>
                <a:lnTo>
                  <a:pt x="60842" y="4606"/>
                </a:lnTo>
                <a:lnTo>
                  <a:pt x="47974" y="10083"/>
                </a:lnTo>
                <a:lnTo>
                  <a:pt x="36235" y="17426"/>
                </a:lnTo>
                <a:lnTo>
                  <a:pt x="25813" y="26448"/>
                </a:lnTo>
                <a:lnTo>
                  <a:pt x="16894" y="36962"/>
                </a:lnTo>
                <a:lnTo>
                  <a:pt x="9667" y="48780"/>
                </a:lnTo>
                <a:lnTo>
                  <a:pt x="4318" y="61715"/>
                </a:lnTo>
                <a:lnTo>
                  <a:pt x="1035" y="75580"/>
                </a:lnTo>
                <a:lnTo>
                  <a:pt x="0" y="89217"/>
                </a:lnTo>
                <a:lnTo>
                  <a:pt x="1182" y="103779"/>
                </a:lnTo>
                <a:lnTo>
                  <a:pt x="4606" y="117588"/>
                </a:lnTo>
                <a:lnTo>
                  <a:pt x="10084" y="130454"/>
                </a:lnTo>
                <a:lnTo>
                  <a:pt x="17428" y="142192"/>
                </a:lnTo>
                <a:lnTo>
                  <a:pt x="26452" y="152613"/>
                </a:lnTo>
                <a:lnTo>
                  <a:pt x="36967" y="161531"/>
                </a:lnTo>
                <a:lnTo>
                  <a:pt x="48786" y="168758"/>
                </a:lnTo>
                <a:lnTo>
                  <a:pt x="61723" y="174106"/>
                </a:lnTo>
                <a:lnTo>
                  <a:pt x="75589" y="177388"/>
                </a:lnTo>
                <a:lnTo>
                  <a:pt x="89217" y="178422"/>
                </a:lnTo>
                <a:lnTo>
                  <a:pt x="103783" y="177239"/>
                </a:lnTo>
                <a:lnTo>
                  <a:pt x="117594" y="173815"/>
                </a:lnTo>
                <a:lnTo>
                  <a:pt x="130463" y="168337"/>
                </a:lnTo>
                <a:lnTo>
                  <a:pt x="142202" y="160994"/>
                </a:lnTo>
                <a:lnTo>
                  <a:pt x="152625" y="151971"/>
                </a:lnTo>
                <a:lnTo>
                  <a:pt x="161543" y="141457"/>
                </a:lnTo>
                <a:lnTo>
                  <a:pt x="168770" y="129640"/>
                </a:lnTo>
                <a:lnTo>
                  <a:pt x="174118" y="116705"/>
                </a:lnTo>
                <a:lnTo>
                  <a:pt x="177400" y="102841"/>
                </a:lnTo>
                <a:lnTo>
                  <a:pt x="178435" y="89217"/>
                </a:lnTo>
                <a:lnTo>
                  <a:pt x="177252" y="74652"/>
                </a:lnTo>
                <a:lnTo>
                  <a:pt x="173828" y="60842"/>
                </a:lnTo>
                <a:lnTo>
                  <a:pt x="168351" y="47974"/>
                </a:lnTo>
                <a:lnTo>
                  <a:pt x="161008" y="36235"/>
                </a:lnTo>
                <a:lnTo>
                  <a:pt x="151986" y="25813"/>
                </a:lnTo>
                <a:lnTo>
                  <a:pt x="141472" y="16894"/>
                </a:lnTo>
                <a:lnTo>
                  <a:pt x="129654" y="9667"/>
                </a:lnTo>
                <a:lnTo>
                  <a:pt x="116719" y="4318"/>
                </a:lnTo>
                <a:lnTo>
                  <a:pt x="102854" y="1035"/>
                </a:lnTo>
                <a:lnTo>
                  <a:pt x="89217" y="0"/>
                </a:lnTo>
                <a:close/>
              </a:path>
            </a:pathLst>
          </a:custGeom>
          <a:solidFill>
            <a:srgbClr val="84A830"/>
          </a:solidFill>
        </p:spPr>
        <p:txBody>
          <a:bodyPr wrap="square" lIns="0" tIns="0" rIns="0" bIns="0" rtlCol="0">
            <a:noAutofit/>
          </a:bodyPr>
          <a:lstStyle/>
          <a:p>
            <a:endParaRPr sz="1588" dirty="0"/>
          </a:p>
        </p:txBody>
      </p:sp>
      <p:sp>
        <p:nvSpPr>
          <p:cNvPr id="538" name="object 538"/>
          <p:cNvSpPr/>
          <p:nvPr/>
        </p:nvSpPr>
        <p:spPr>
          <a:xfrm>
            <a:off x="1708287" y="4238440"/>
            <a:ext cx="113695" cy="113705"/>
          </a:xfrm>
          <a:custGeom>
            <a:avLst/>
            <a:gdLst/>
            <a:ahLst/>
            <a:cxnLst/>
            <a:rect l="l" t="t" r="r" b="b"/>
            <a:pathLst>
              <a:path w="128854" h="128866">
                <a:moveTo>
                  <a:pt x="64427" y="0"/>
                </a:moveTo>
                <a:lnTo>
                  <a:pt x="49999" y="1621"/>
                </a:lnTo>
                <a:lnTo>
                  <a:pt x="36717" y="6245"/>
                </a:lnTo>
                <a:lnTo>
                  <a:pt x="24939" y="13513"/>
                </a:lnTo>
                <a:lnTo>
                  <a:pt x="15024" y="23066"/>
                </a:lnTo>
                <a:lnTo>
                  <a:pt x="7332" y="34546"/>
                </a:lnTo>
                <a:lnTo>
                  <a:pt x="2221" y="47591"/>
                </a:lnTo>
                <a:lnTo>
                  <a:pt x="50" y="61845"/>
                </a:lnTo>
                <a:lnTo>
                  <a:pt x="0" y="64427"/>
                </a:lnTo>
                <a:lnTo>
                  <a:pt x="1620" y="78853"/>
                </a:lnTo>
                <a:lnTo>
                  <a:pt x="6244" y="92136"/>
                </a:lnTo>
                <a:lnTo>
                  <a:pt x="13511" y="103916"/>
                </a:lnTo>
                <a:lnTo>
                  <a:pt x="23062" y="113833"/>
                </a:lnTo>
                <a:lnTo>
                  <a:pt x="34539" y="121528"/>
                </a:lnTo>
                <a:lnTo>
                  <a:pt x="47583" y="126642"/>
                </a:lnTo>
                <a:lnTo>
                  <a:pt x="61835" y="128815"/>
                </a:lnTo>
                <a:lnTo>
                  <a:pt x="64427" y="128866"/>
                </a:lnTo>
                <a:lnTo>
                  <a:pt x="78853" y="127245"/>
                </a:lnTo>
                <a:lnTo>
                  <a:pt x="92134" y="122620"/>
                </a:lnTo>
                <a:lnTo>
                  <a:pt x="103911" y="115350"/>
                </a:lnTo>
                <a:lnTo>
                  <a:pt x="113826" y="105796"/>
                </a:lnTo>
                <a:lnTo>
                  <a:pt x="121518" y="94317"/>
                </a:lnTo>
                <a:lnTo>
                  <a:pt x="126630" y="81271"/>
                </a:lnTo>
                <a:lnTo>
                  <a:pt x="128803" y="67018"/>
                </a:lnTo>
                <a:lnTo>
                  <a:pt x="128854" y="64427"/>
                </a:lnTo>
                <a:lnTo>
                  <a:pt x="127232" y="49999"/>
                </a:lnTo>
                <a:lnTo>
                  <a:pt x="122608" y="36717"/>
                </a:lnTo>
                <a:lnTo>
                  <a:pt x="115340" y="24939"/>
                </a:lnTo>
                <a:lnTo>
                  <a:pt x="105787" y="15024"/>
                </a:lnTo>
                <a:lnTo>
                  <a:pt x="94308" y="7332"/>
                </a:lnTo>
                <a:lnTo>
                  <a:pt x="81262" y="2221"/>
                </a:lnTo>
                <a:lnTo>
                  <a:pt x="67008" y="50"/>
                </a:lnTo>
                <a:lnTo>
                  <a:pt x="64427" y="0"/>
                </a:lnTo>
                <a:close/>
              </a:path>
            </a:pathLst>
          </a:custGeom>
          <a:solidFill>
            <a:srgbClr val="7B9E2C"/>
          </a:solidFill>
        </p:spPr>
        <p:txBody>
          <a:bodyPr wrap="square" lIns="0" tIns="0" rIns="0" bIns="0" rtlCol="0">
            <a:noAutofit/>
          </a:bodyPr>
          <a:lstStyle/>
          <a:p>
            <a:endParaRPr sz="1588" dirty="0"/>
          </a:p>
        </p:txBody>
      </p:sp>
      <p:sp>
        <p:nvSpPr>
          <p:cNvPr id="539" name="object 539"/>
          <p:cNvSpPr/>
          <p:nvPr/>
        </p:nvSpPr>
        <p:spPr>
          <a:xfrm>
            <a:off x="1738894" y="4277998"/>
            <a:ext cx="126828" cy="117908"/>
          </a:xfrm>
          <a:custGeom>
            <a:avLst/>
            <a:gdLst/>
            <a:ahLst/>
            <a:cxnLst/>
            <a:rect l="l" t="t" r="r" b="b"/>
            <a:pathLst>
              <a:path w="143738" h="133629">
                <a:moveTo>
                  <a:pt x="113995" y="0"/>
                </a:moveTo>
                <a:lnTo>
                  <a:pt x="100401" y="800"/>
                </a:lnTo>
                <a:lnTo>
                  <a:pt x="87277" y="3142"/>
                </a:lnTo>
                <a:lnTo>
                  <a:pt x="74716" y="6935"/>
                </a:lnTo>
                <a:lnTo>
                  <a:pt x="62812" y="12089"/>
                </a:lnTo>
                <a:lnTo>
                  <a:pt x="51658" y="18515"/>
                </a:lnTo>
                <a:lnTo>
                  <a:pt x="41345" y="26123"/>
                </a:lnTo>
                <a:lnTo>
                  <a:pt x="31969" y="34822"/>
                </a:lnTo>
                <a:lnTo>
                  <a:pt x="21980" y="46686"/>
                </a:lnTo>
                <a:lnTo>
                  <a:pt x="14973" y="57492"/>
                </a:lnTo>
                <a:lnTo>
                  <a:pt x="9306" y="68776"/>
                </a:lnTo>
                <a:lnTo>
                  <a:pt x="4891" y="80768"/>
                </a:lnTo>
                <a:lnTo>
                  <a:pt x="3568" y="85445"/>
                </a:lnTo>
                <a:lnTo>
                  <a:pt x="1157" y="97784"/>
                </a:lnTo>
                <a:lnTo>
                  <a:pt x="52" y="110552"/>
                </a:lnTo>
                <a:lnTo>
                  <a:pt x="0" y="119443"/>
                </a:lnTo>
                <a:lnTo>
                  <a:pt x="393" y="124802"/>
                </a:lnTo>
                <a:lnTo>
                  <a:pt x="1092" y="130048"/>
                </a:lnTo>
                <a:lnTo>
                  <a:pt x="5257" y="131051"/>
                </a:lnTo>
                <a:lnTo>
                  <a:pt x="7340" y="131445"/>
                </a:lnTo>
                <a:lnTo>
                  <a:pt x="13677" y="132727"/>
                </a:lnTo>
                <a:lnTo>
                  <a:pt x="20218" y="133426"/>
                </a:lnTo>
                <a:lnTo>
                  <a:pt x="26962" y="133629"/>
                </a:lnTo>
                <a:lnTo>
                  <a:pt x="32410" y="133629"/>
                </a:lnTo>
                <a:lnTo>
                  <a:pt x="39154" y="133426"/>
                </a:lnTo>
                <a:lnTo>
                  <a:pt x="45605" y="132727"/>
                </a:lnTo>
                <a:lnTo>
                  <a:pt x="51942" y="131445"/>
                </a:lnTo>
                <a:lnTo>
                  <a:pt x="56210" y="130555"/>
                </a:lnTo>
                <a:lnTo>
                  <a:pt x="71097" y="125913"/>
                </a:lnTo>
                <a:lnTo>
                  <a:pt x="83187" y="120360"/>
                </a:lnTo>
                <a:lnTo>
                  <a:pt x="94463" y="113486"/>
                </a:lnTo>
                <a:lnTo>
                  <a:pt x="104828" y="105392"/>
                </a:lnTo>
                <a:lnTo>
                  <a:pt x="114183" y="96177"/>
                </a:lnTo>
                <a:lnTo>
                  <a:pt x="122430" y="85941"/>
                </a:lnTo>
                <a:lnTo>
                  <a:pt x="129472" y="74783"/>
                </a:lnTo>
                <a:lnTo>
                  <a:pt x="135209" y="62803"/>
                </a:lnTo>
                <a:lnTo>
                  <a:pt x="138290" y="54317"/>
                </a:lnTo>
                <a:lnTo>
                  <a:pt x="140855" y="46494"/>
                </a:lnTo>
                <a:lnTo>
                  <a:pt x="142544" y="38265"/>
                </a:lnTo>
                <a:lnTo>
                  <a:pt x="143243" y="29743"/>
                </a:lnTo>
                <a:lnTo>
                  <a:pt x="143535" y="26365"/>
                </a:lnTo>
                <a:lnTo>
                  <a:pt x="143738" y="22999"/>
                </a:lnTo>
                <a:lnTo>
                  <a:pt x="143738" y="14173"/>
                </a:lnTo>
                <a:lnTo>
                  <a:pt x="143332" y="8826"/>
                </a:lnTo>
                <a:lnTo>
                  <a:pt x="142646" y="3568"/>
                </a:lnTo>
                <a:lnTo>
                  <a:pt x="130332" y="1163"/>
                </a:lnTo>
                <a:lnTo>
                  <a:pt x="117556" y="55"/>
                </a:lnTo>
                <a:lnTo>
                  <a:pt x="113995" y="0"/>
                </a:lnTo>
                <a:close/>
              </a:path>
            </a:pathLst>
          </a:custGeom>
          <a:solidFill>
            <a:srgbClr val="A1CF3D"/>
          </a:solidFill>
        </p:spPr>
        <p:txBody>
          <a:bodyPr wrap="square" lIns="0" tIns="0" rIns="0" bIns="0" rtlCol="0">
            <a:noAutofit/>
          </a:bodyPr>
          <a:lstStyle/>
          <a:p>
            <a:endParaRPr sz="1588" dirty="0"/>
          </a:p>
        </p:txBody>
      </p:sp>
      <p:sp>
        <p:nvSpPr>
          <p:cNvPr id="540" name="object 540"/>
          <p:cNvSpPr/>
          <p:nvPr/>
        </p:nvSpPr>
        <p:spPr>
          <a:xfrm>
            <a:off x="1760757" y="4299870"/>
            <a:ext cx="104528" cy="96034"/>
          </a:xfrm>
          <a:custGeom>
            <a:avLst/>
            <a:gdLst/>
            <a:ahLst/>
            <a:cxnLst/>
            <a:rect l="l" t="t" r="r" b="b"/>
            <a:pathLst>
              <a:path w="118465" h="108838">
                <a:moveTo>
                  <a:pt x="20129" y="32905"/>
                </a:moveTo>
                <a:lnTo>
                  <a:pt x="12783" y="43244"/>
                </a:lnTo>
                <a:lnTo>
                  <a:pt x="7006" y="54645"/>
                </a:lnTo>
                <a:lnTo>
                  <a:pt x="5067" y="59664"/>
                </a:lnTo>
                <a:lnTo>
                  <a:pt x="1725" y="71776"/>
                </a:lnTo>
                <a:lnTo>
                  <a:pt x="123" y="84513"/>
                </a:lnTo>
                <a:lnTo>
                  <a:pt x="0" y="95948"/>
                </a:lnTo>
                <a:lnTo>
                  <a:pt x="800" y="102489"/>
                </a:lnTo>
                <a:lnTo>
                  <a:pt x="2184" y="108839"/>
                </a:lnTo>
                <a:lnTo>
                  <a:pt x="7645" y="108839"/>
                </a:lnTo>
                <a:lnTo>
                  <a:pt x="14376" y="108635"/>
                </a:lnTo>
                <a:lnTo>
                  <a:pt x="20827" y="107937"/>
                </a:lnTo>
                <a:lnTo>
                  <a:pt x="27165" y="106654"/>
                </a:lnTo>
                <a:lnTo>
                  <a:pt x="31432" y="105765"/>
                </a:lnTo>
                <a:lnTo>
                  <a:pt x="46320" y="101132"/>
                </a:lnTo>
                <a:lnTo>
                  <a:pt x="58410" y="95575"/>
                </a:lnTo>
                <a:lnTo>
                  <a:pt x="69688" y="88700"/>
                </a:lnTo>
                <a:lnTo>
                  <a:pt x="80054" y="80605"/>
                </a:lnTo>
                <a:lnTo>
                  <a:pt x="89411" y="71390"/>
                </a:lnTo>
                <a:lnTo>
                  <a:pt x="97658" y="61155"/>
                </a:lnTo>
                <a:lnTo>
                  <a:pt x="104699" y="49999"/>
                </a:lnTo>
                <a:lnTo>
                  <a:pt x="110434" y="38022"/>
                </a:lnTo>
                <a:lnTo>
                  <a:pt x="113512" y="29540"/>
                </a:lnTo>
                <a:lnTo>
                  <a:pt x="116077" y="21704"/>
                </a:lnTo>
                <a:lnTo>
                  <a:pt x="117767" y="13474"/>
                </a:lnTo>
                <a:lnTo>
                  <a:pt x="118465" y="4953"/>
                </a:lnTo>
                <a:lnTo>
                  <a:pt x="106385" y="1630"/>
                </a:lnTo>
                <a:lnTo>
                  <a:pt x="93633" y="103"/>
                </a:lnTo>
                <a:lnTo>
                  <a:pt x="89217" y="0"/>
                </a:lnTo>
                <a:lnTo>
                  <a:pt x="75614" y="1030"/>
                </a:lnTo>
                <a:lnTo>
                  <a:pt x="62647" y="4024"/>
                </a:lnTo>
                <a:lnTo>
                  <a:pt x="50474" y="8831"/>
                </a:lnTo>
                <a:lnTo>
                  <a:pt x="39258" y="15304"/>
                </a:lnTo>
                <a:lnTo>
                  <a:pt x="29158" y="23293"/>
                </a:lnTo>
                <a:lnTo>
                  <a:pt x="20336" y="32650"/>
                </a:lnTo>
                <a:lnTo>
                  <a:pt x="20129" y="32905"/>
                </a:lnTo>
                <a:close/>
              </a:path>
            </a:pathLst>
          </a:custGeom>
          <a:solidFill>
            <a:srgbClr val="95BE38"/>
          </a:solidFill>
        </p:spPr>
        <p:txBody>
          <a:bodyPr wrap="square" lIns="0" tIns="0" rIns="0" bIns="0" rtlCol="0">
            <a:noAutofit/>
          </a:bodyPr>
          <a:lstStyle/>
          <a:p>
            <a:endParaRPr sz="1588" dirty="0"/>
          </a:p>
        </p:txBody>
      </p:sp>
      <p:sp>
        <p:nvSpPr>
          <p:cNvPr id="541" name="object 541"/>
          <p:cNvSpPr/>
          <p:nvPr/>
        </p:nvSpPr>
        <p:spPr>
          <a:xfrm>
            <a:off x="1782629" y="4321728"/>
            <a:ext cx="78284" cy="72244"/>
          </a:xfrm>
          <a:custGeom>
            <a:avLst/>
            <a:gdLst/>
            <a:ahLst/>
            <a:cxnLst/>
            <a:rect l="l" t="t" r="r" b="b"/>
            <a:pathLst>
              <a:path w="88722" h="81876">
                <a:moveTo>
                  <a:pt x="6540" y="36182"/>
                </a:moveTo>
                <a:lnTo>
                  <a:pt x="2147" y="47955"/>
                </a:lnTo>
                <a:lnTo>
                  <a:pt x="108" y="60690"/>
                </a:lnTo>
                <a:lnTo>
                  <a:pt x="0" y="70484"/>
                </a:lnTo>
                <a:lnTo>
                  <a:pt x="787" y="76326"/>
                </a:lnTo>
                <a:lnTo>
                  <a:pt x="2374" y="81876"/>
                </a:lnTo>
                <a:lnTo>
                  <a:pt x="6642" y="80987"/>
                </a:lnTo>
                <a:lnTo>
                  <a:pt x="21529" y="76355"/>
                </a:lnTo>
                <a:lnTo>
                  <a:pt x="33620" y="70799"/>
                </a:lnTo>
                <a:lnTo>
                  <a:pt x="44898" y="63925"/>
                </a:lnTo>
                <a:lnTo>
                  <a:pt x="55264" y="55831"/>
                </a:lnTo>
                <a:lnTo>
                  <a:pt x="64620" y="46617"/>
                </a:lnTo>
                <a:lnTo>
                  <a:pt x="72868" y="36383"/>
                </a:lnTo>
                <a:lnTo>
                  <a:pt x="79908" y="25226"/>
                </a:lnTo>
                <a:lnTo>
                  <a:pt x="85643" y="13247"/>
                </a:lnTo>
                <a:lnTo>
                  <a:pt x="88722" y="4762"/>
                </a:lnTo>
                <a:lnTo>
                  <a:pt x="81178" y="1689"/>
                </a:lnTo>
                <a:lnTo>
                  <a:pt x="73050" y="0"/>
                </a:lnTo>
                <a:lnTo>
                  <a:pt x="64427" y="0"/>
                </a:lnTo>
                <a:lnTo>
                  <a:pt x="50621" y="1481"/>
                </a:lnTo>
                <a:lnTo>
                  <a:pt x="37851" y="5715"/>
                </a:lnTo>
                <a:lnTo>
                  <a:pt x="26431" y="12389"/>
                </a:lnTo>
                <a:lnTo>
                  <a:pt x="16671" y="21188"/>
                </a:lnTo>
                <a:lnTo>
                  <a:pt x="8887" y="31798"/>
                </a:lnTo>
                <a:lnTo>
                  <a:pt x="6540" y="36182"/>
                </a:lnTo>
                <a:close/>
              </a:path>
            </a:pathLst>
          </a:custGeom>
          <a:solidFill>
            <a:srgbClr val="8EB534"/>
          </a:solidFill>
        </p:spPr>
        <p:txBody>
          <a:bodyPr wrap="square" lIns="0" tIns="0" rIns="0" bIns="0" rtlCol="0">
            <a:noAutofit/>
          </a:bodyPr>
          <a:lstStyle/>
          <a:p>
            <a:endParaRPr sz="1588" dirty="0"/>
          </a:p>
        </p:txBody>
      </p:sp>
      <p:sp>
        <p:nvSpPr>
          <p:cNvPr id="542" name="object 542"/>
          <p:cNvSpPr/>
          <p:nvPr/>
        </p:nvSpPr>
        <p:spPr>
          <a:xfrm>
            <a:off x="1777782" y="4309428"/>
            <a:ext cx="109234" cy="102601"/>
          </a:xfrm>
          <a:custGeom>
            <a:avLst/>
            <a:gdLst/>
            <a:ahLst/>
            <a:cxnLst/>
            <a:rect l="l" t="t" r="r" b="b"/>
            <a:pathLst>
              <a:path w="123799" h="116281">
                <a:moveTo>
                  <a:pt x="122707" y="0"/>
                </a:moveTo>
                <a:lnTo>
                  <a:pt x="118046" y="5067"/>
                </a:lnTo>
                <a:lnTo>
                  <a:pt x="113499" y="10210"/>
                </a:lnTo>
                <a:lnTo>
                  <a:pt x="108635" y="11404"/>
                </a:lnTo>
                <a:lnTo>
                  <a:pt x="97790" y="10151"/>
                </a:lnTo>
                <a:lnTo>
                  <a:pt x="85805" y="5685"/>
                </a:lnTo>
                <a:lnTo>
                  <a:pt x="74857" y="3571"/>
                </a:lnTo>
                <a:lnTo>
                  <a:pt x="71564" y="4470"/>
                </a:lnTo>
                <a:lnTo>
                  <a:pt x="65005" y="13512"/>
                </a:lnTo>
                <a:lnTo>
                  <a:pt x="61434" y="26688"/>
                </a:lnTo>
                <a:lnTo>
                  <a:pt x="56101" y="37206"/>
                </a:lnTo>
                <a:lnTo>
                  <a:pt x="55905" y="37376"/>
                </a:lnTo>
                <a:lnTo>
                  <a:pt x="45259" y="41227"/>
                </a:lnTo>
                <a:lnTo>
                  <a:pt x="32000" y="42921"/>
                </a:lnTo>
                <a:lnTo>
                  <a:pt x="21465" y="46770"/>
                </a:lnTo>
                <a:lnTo>
                  <a:pt x="20015" y="48374"/>
                </a:lnTo>
                <a:lnTo>
                  <a:pt x="18857" y="58089"/>
                </a:lnTo>
                <a:lnTo>
                  <a:pt x="22282" y="69911"/>
                </a:lnTo>
                <a:lnTo>
                  <a:pt x="24550" y="81228"/>
                </a:lnTo>
                <a:lnTo>
                  <a:pt x="24079" y="84366"/>
                </a:lnTo>
                <a:lnTo>
                  <a:pt x="16072" y="93847"/>
                </a:lnTo>
                <a:lnTo>
                  <a:pt x="4858" y="103042"/>
                </a:lnTo>
                <a:lnTo>
                  <a:pt x="0" y="112115"/>
                </a:lnTo>
                <a:lnTo>
                  <a:pt x="393" y="114985"/>
                </a:lnTo>
                <a:lnTo>
                  <a:pt x="1079" y="116281"/>
                </a:lnTo>
                <a:lnTo>
                  <a:pt x="5740" y="111124"/>
                </a:lnTo>
                <a:lnTo>
                  <a:pt x="10198" y="105968"/>
                </a:lnTo>
                <a:lnTo>
                  <a:pt x="15163" y="104876"/>
                </a:lnTo>
                <a:lnTo>
                  <a:pt x="25966" y="106138"/>
                </a:lnTo>
                <a:lnTo>
                  <a:pt x="37945" y="110617"/>
                </a:lnTo>
                <a:lnTo>
                  <a:pt x="48901" y="112712"/>
                </a:lnTo>
                <a:lnTo>
                  <a:pt x="52133" y="111823"/>
                </a:lnTo>
                <a:lnTo>
                  <a:pt x="58758" y="102776"/>
                </a:lnTo>
                <a:lnTo>
                  <a:pt x="62329" y="89600"/>
                </a:lnTo>
                <a:lnTo>
                  <a:pt x="67592" y="79080"/>
                </a:lnTo>
                <a:lnTo>
                  <a:pt x="67792" y="78905"/>
                </a:lnTo>
                <a:lnTo>
                  <a:pt x="78386" y="75022"/>
                </a:lnTo>
                <a:lnTo>
                  <a:pt x="91612" y="73352"/>
                </a:lnTo>
                <a:lnTo>
                  <a:pt x="102218" y="69590"/>
                </a:lnTo>
                <a:lnTo>
                  <a:pt x="103784" y="67906"/>
                </a:lnTo>
                <a:lnTo>
                  <a:pt x="104877" y="58194"/>
                </a:lnTo>
                <a:lnTo>
                  <a:pt x="101442" y="46369"/>
                </a:lnTo>
                <a:lnTo>
                  <a:pt x="99222" y="35054"/>
                </a:lnTo>
                <a:lnTo>
                  <a:pt x="99720" y="31927"/>
                </a:lnTo>
                <a:lnTo>
                  <a:pt x="107724" y="22445"/>
                </a:lnTo>
                <a:lnTo>
                  <a:pt x="118935" y="13246"/>
                </a:lnTo>
                <a:lnTo>
                  <a:pt x="123799" y="4165"/>
                </a:lnTo>
                <a:lnTo>
                  <a:pt x="123405" y="1396"/>
                </a:lnTo>
                <a:lnTo>
                  <a:pt x="122707" y="0"/>
                </a:lnTo>
                <a:close/>
              </a:path>
            </a:pathLst>
          </a:custGeom>
          <a:solidFill>
            <a:srgbClr val="A1CF3D"/>
          </a:solidFill>
        </p:spPr>
        <p:txBody>
          <a:bodyPr wrap="square" lIns="0" tIns="0" rIns="0" bIns="0" rtlCol="0">
            <a:noAutofit/>
          </a:bodyPr>
          <a:lstStyle/>
          <a:p>
            <a:endParaRPr sz="1588" dirty="0"/>
          </a:p>
        </p:txBody>
      </p:sp>
      <p:sp>
        <p:nvSpPr>
          <p:cNvPr id="543" name="object 543"/>
          <p:cNvSpPr/>
          <p:nvPr/>
        </p:nvSpPr>
        <p:spPr>
          <a:xfrm>
            <a:off x="1725911" y="4300246"/>
            <a:ext cx="495658" cy="62876"/>
          </a:xfrm>
          <a:custGeom>
            <a:avLst/>
            <a:gdLst/>
            <a:ahLst/>
            <a:cxnLst/>
            <a:rect l="l" t="t" r="r" b="b"/>
            <a:pathLst>
              <a:path w="561746" h="71259">
                <a:moveTo>
                  <a:pt x="540359" y="71259"/>
                </a:moveTo>
                <a:lnTo>
                  <a:pt x="545833" y="70552"/>
                </a:lnTo>
                <a:lnTo>
                  <a:pt x="557224" y="63025"/>
                </a:lnTo>
                <a:lnTo>
                  <a:pt x="561746" y="49872"/>
                </a:lnTo>
                <a:lnTo>
                  <a:pt x="561746" y="21386"/>
                </a:lnTo>
                <a:lnTo>
                  <a:pt x="561039" y="15912"/>
                </a:lnTo>
                <a:lnTo>
                  <a:pt x="553512" y="4521"/>
                </a:lnTo>
                <a:lnTo>
                  <a:pt x="540359" y="0"/>
                </a:lnTo>
                <a:lnTo>
                  <a:pt x="21386" y="0"/>
                </a:lnTo>
                <a:lnTo>
                  <a:pt x="15912" y="707"/>
                </a:lnTo>
                <a:lnTo>
                  <a:pt x="4521" y="8234"/>
                </a:lnTo>
                <a:lnTo>
                  <a:pt x="0" y="21386"/>
                </a:lnTo>
                <a:lnTo>
                  <a:pt x="0" y="49872"/>
                </a:lnTo>
                <a:lnTo>
                  <a:pt x="707" y="55347"/>
                </a:lnTo>
                <a:lnTo>
                  <a:pt x="8234" y="66738"/>
                </a:lnTo>
                <a:lnTo>
                  <a:pt x="21386" y="71259"/>
                </a:lnTo>
                <a:lnTo>
                  <a:pt x="540359" y="71259"/>
                </a:lnTo>
                <a:close/>
              </a:path>
            </a:pathLst>
          </a:custGeom>
          <a:solidFill>
            <a:srgbClr val="E8A327"/>
          </a:solidFill>
        </p:spPr>
        <p:txBody>
          <a:bodyPr wrap="square" lIns="0" tIns="0" rIns="0" bIns="0" rtlCol="0">
            <a:noAutofit/>
          </a:bodyPr>
          <a:lstStyle/>
          <a:p>
            <a:endParaRPr sz="1588" dirty="0"/>
          </a:p>
        </p:txBody>
      </p:sp>
      <p:sp>
        <p:nvSpPr>
          <p:cNvPr id="544" name="object 544"/>
          <p:cNvSpPr/>
          <p:nvPr/>
        </p:nvSpPr>
        <p:spPr>
          <a:xfrm>
            <a:off x="1764829" y="4362197"/>
            <a:ext cx="417822" cy="220811"/>
          </a:xfrm>
          <a:custGeom>
            <a:avLst/>
            <a:gdLst/>
            <a:ahLst/>
            <a:cxnLst/>
            <a:rect l="l" t="t" r="r" b="b"/>
            <a:pathLst>
              <a:path w="473532" h="250253">
                <a:moveTo>
                  <a:pt x="414083" y="250253"/>
                </a:moveTo>
                <a:lnTo>
                  <a:pt x="423126" y="249569"/>
                </a:lnTo>
                <a:lnTo>
                  <a:pt x="436769" y="245770"/>
                </a:lnTo>
                <a:lnTo>
                  <a:pt x="459031" y="229711"/>
                </a:lnTo>
                <a:lnTo>
                  <a:pt x="471780" y="205186"/>
                </a:lnTo>
                <a:lnTo>
                  <a:pt x="473532" y="190804"/>
                </a:lnTo>
                <a:lnTo>
                  <a:pt x="473532" y="0"/>
                </a:lnTo>
                <a:lnTo>
                  <a:pt x="0" y="0"/>
                </a:lnTo>
                <a:lnTo>
                  <a:pt x="0" y="190804"/>
                </a:lnTo>
                <a:lnTo>
                  <a:pt x="4482" y="213490"/>
                </a:lnTo>
                <a:lnTo>
                  <a:pt x="20541" y="235752"/>
                </a:lnTo>
                <a:lnTo>
                  <a:pt x="45066" y="248501"/>
                </a:lnTo>
                <a:lnTo>
                  <a:pt x="59448" y="250253"/>
                </a:lnTo>
                <a:lnTo>
                  <a:pt x="414083" y="250253"/>
                </a:lnTo>
                <a:close/>
              </a:path>
            </a:pathLst>
          </a:custGeom>
          <a:solidFill>
            <a:srgbClr val="E88127"/>
          </a:solidFill>
        </p:spPr>
        <p:txBody>
          <a:bodyPr wrap="square" lIns="0" tIns="0" rIns="0" bIns="0" rtlCol="0">
            <a:noAutofit/>
          </a:bodyPr>
          <a:lstStyle/>
          <a:p>
            <a:endParaRPr sz="1588" dirty="0"/>
          </a:p>
        </p:txBody>
      </p:sp>
      <p:sp>
        <p:nvSpPr>
          <p:cNvPr id="545" name="object 545"/>
          <p:cNvSpPr/>
          <p:nvPr/>
        </p:nvSpPr>
        <p:spPr>
          <a:xfrm>
            <a:off x="1934430" y="4285045"/>
            <a:ext cx="93277" cy="93277"/>
          </a:xfrm>
          <a:custGeom>
            <a:avLst/>
            <a:gdLst/>
            <a:ahLst/>
            <a:cxnLst/>
            <a:rect l="l" t="t" r="r" b="b"/>
            <a:pathLst>
              <a:path w="105714" h="105714">
                <a:moveTo>
                  <a:pt x="105714" y="52857"/>
                </a:moveTo>
                <a:lnTo>
                  <a:pt x="104168" y="40111"/>
                </a:lnTo>
                <a:lnTo>
                  <a:pt x="99023" y="27093"/>
                </a:lnTo>
                <a:lnTo>
                  <a:pt x="90786" y="16039"/>
                </a:lnTo>
                <a:lnTo>
                  <a:pt x="79991" y="7484"/>
                </a:lnTo>
                <a:lnTo>
                  <a:pt x="67170" y="1959"/>
                </a:lnTo>
                <a:lnTo>
                  <a:pt x="52857" y="0"/>
                </a:lnTo>
                <a:lnTo>
                  <a:pt x="40115" y="1546"/>
                </a:lnTo>
                <a:lnTo>
                  <a:pt x="27098" y="6691"/>
                </a:lnTo>
                <a:lnTo>
                  <a:pt x="16044" y="14927"/>
                </a:lnTo>
                <a:lnTo>
                  <a:pt x="7487" y="25723"/>
                </a:lnTo>
                <a:lnTo>
                  <a:pt x="1960" y="38544"/>
                </a:lnTo>
                <a:lnTo>
                  <a:pt x="0" y="52857"/>
                </a:lnTo>
                <a:lnTo>
                  <a:pt x="1547" y="65603"/>
                </a:lnTo>
                <a:lnTo>
                  <a:pt x="6693" y="78621"/>
                </a:lnTo>
                <a:lnTo>
                  <a:pt x="14932" y="89675"/>
                </a:lnTo>
                <a:lnTo>
                  <a:pt x="25728" y="98230"/>
                </a:lnTo>
                <a:lnTo>
                  <a:pt x="38548" y="103754"/>
                </a:lnTo>
                <a:lnTo>
                  <a:pt x="52857" y="105714"/>
                </a:lnTo>
                <a:lnTo>
                  <a:pt x="65603" y="104168"/>
                </a:lnTo>
                <a:lnTo>
                  <a:pt x="78621" y="99023"/>
                </a:lnTo>
                <a:lnTo>
                  <a:pt x="89675" y="90786"/>
                </a:lnTo>
                <a:lnTo>
                  <a:pt x="98230" y="79991"/>
                </a:lnTo>
                <a:lnTo>
                  <a:pt x="103754" y="67170"/>
                </a:lnTo>
                <a:lnTo>
                  <a:pt x="105714" y="52857"/>
                </a:lnTo>
                <a:close/>
              </a:path>
            </a:pathLst>
          </a:custGeom>
          <a:solidFill>
            <a:srgbClr val="E8A327"/>
          </a:solidFill>
        </p:spPr>
        <p:txBody>
          <a:bodyPr wrap="square" lIns="0" tIns="0" rIns="0" bIns="0" rtlCol="0">
            <a:noAutofit/>
          </a:bodyPr>
          <a:lstStyle/>
          <a:p>
            <a:endParaRPr sz="1588" dirty="0"/>
          </a:p>
        </p:txBody>
      </p:sp>
      <p:sp>
        <p:nvSpPr>
          <p:cNvPr id="546" name="object 546"/>
          <p:cNvSpPr/>
          <p:nvPr/>
        </p:nvSpPr>
        <p:spPr>
          <a:xfrm>
            <a:off x="1770264" y="4068450"/>
            <a:ext cx="224756" cy="267630"/>
          </a:xfrm>
          <a:custGeom>
            <a:avLst/>
            <a:gdLst/>
            <a:ahLst/>
            <a:cxnLst/>
            <a:rect l="l" t="t" r="r" b="b"/>
            <a:pathLst>
              <a:path w="254723" h="303314">
                <a:moveTo>
                  <a:pt x="33832" y="303314"/>
                </a:moveTo>
                <a:lnTo>
                  <a:pt x="33832" y="64490"/>
                </a:lnTo>
                <a:lnTo>
                  <a:pt x="37105" y="50705"/>
                </a:lnTo>
                <a:lnTo>
                  <a:pt x="45858" y="40149"/>
                </a:lnTo>
                <a:lnTo>
                  <a:pt x="58496" y="34418"/>
                </a:lnTo>
                <a:lnTo>
                  <a:pt x="64477" y="33832"/>
                </a:lnTo>
                <a:lnTo>
                  <a:pt x="190246" y="33832"/>
                </a:lnTo>
                <a:lnTo>
                  <a:pt x="204023" y="37104"/>
                </a:lnTo>
                <a:lnTo>
                  <a:pt x="214579" y="45856"/>
                </a:lnTo>
                <a:lnTo>
                  <a:pt x="220316" y="58496"/>
                </a:lnTo>
                <a:lnTo>
                  <a:pt x="220903" y="64490"/>
                </a:lnTo>
                <a:lnTo>
                  <a:pt x="220903" y="84696"/>
                </a:lnTo>
                <a:lnTo>
                  <a:pt x="233619" y="84209"/>
                </a:lnTo>
                <a:lnTo>
                  <a:pt x="246328" y="83440"/>
                </a:lnTo>
                <a:lnTo>
                  <a:pt x="254723" y="83007"/>
                </a:lnTo>
                <a:lnTo>
                  <a:pt x="254723" y="64490"/>
                </a:lnTo>
                <a:lnTo>
                  <a:pt x="253101" y="50079"/>
                </a:lnTo>
                <a:lnTo>
                  <a:pt x="248475" y="36802"/>
                </a:lnTo>
                <a:lnTo>
                  <a:pt x="241205" y="25018"/>
                </a:lnTo>
                <a:lnTo>
                  <a:pt x="231654" y="15090"/>
                </a:lnTo>
                <a:lnTo>
                  <a:pt x="220181" y="7379"/>
                </a:lnTo>
                <a:lnTo>
                  <a:pt x="207148" y="2247"/>
                </a:lnTo>
                <a:lnTo>
                  <a:pt x="192917" y="54"/>
                </a:lnTo>
                <a:lnTo>
                  <a:pt x="64477" y="0"/>
                </a:lnTo>
                <a:lnTo>
                  <a:pt x="50071" y="1623"/>
                </a:lnTo>
                <a:lnTo>
                  <a:pt x="36797" y="6251"/>
                </a:lnTo>
                <a:lnTo>
                  <a:pt x="25016" y="13522"/>
                </a:lnTo>
                <a:lnTo>
                  <a:pt x="15089" y="23077"/>
                </a:lnTo>
                <a:lnTo>
                  <a:pt x="7379" y="34552"/>
                </a:lnTo>
                <a:lnTo>
                  <a:pt x="2247" y="47586"/>
                </a:lnTo>
                <a:lnTo>
                  <a:pt x="54" y="61819"/>
                </a:lnTo>
                <a:lnTo>
                  <a:pt x="0" y="303314"/>
                </a:lnTo>
                <a:lnTo>
                  <a:pt x="33832" y="303314"/>
                </a:lnTo>
                <a:close/>
              </a:path>
            </a:pathLst>
          </a:custGeom>
          <a:solidFill>
            <a:srgbClr val="221F1F"/>
          </a:solidFill>
        </p:spPr>
        <p:txBody>
          <a:bodyPr wrap="square" lIns="0" tIns="0" rIns="0" bIns="0" rtlCol="0">
            <a:noAutofit/>
          </a:bodyPr>
          <a:lstStyle/>
          <a:p>
            <a:endParaRPr sz="1588" dirty="0"/>
          </a:p>
        </p:txBody>
      </p:sp>
      <p:sp>
        <p:nvSpPr>
          <p:cNvPr id="547" name="object 547"/>
          <p:cNvSpPr/>
          <p:nvPr/>
        </p:nvSpPr>
        <p:spPr>
          <a:xfrm>
            <a:off x="1658471" y="4300246"/>
            <a:ext cx="413768" cy="62876"/>
          </a:xfrm>
          <a:custGeom>
            <a:avLst/>
            <a:gdLst/>
            <a:ahLst/>
            <a:cxnLst/>
            <a:rect l="l" t="t" r="r" b="b"/>
            <a:pathLst>
              <a:path w="468937" h="71259">
                <a:moveTo>
                  <a:pt x="460703" y="4521"/>
                </a:moveTo>
                <a:lnTo>
                  <a:pt x="447550" y="0"/>
                </a:lnTo>
                <a:lnTo>
                  <a:pt x="0" y="0"/>
                </a:lnTo>
                <a:lnTo>
                  <a:pt x="0" y="71259"/>
                </a:lnTo>
                <a:lnTo>
                  <a:pt x="447550" y="71259"/>
                </a:lnTo>
                <a:lnTo>
                  <a:pt x="453024" y="70552"/>
                </a:lnTo>
                <a:lnTo>
                  <a:pt x="464415" y="63025"/>
                </a:lnTo>
                <a:lnTo>
                  <a:pt x="468937" y="49872"/>
                </a:lnTo>
                <a:lnTo>
                  <a:pt x="468937" y="21386"/>
                </a:lnTo>
                <a:lnTo>
                  <a:pt x="468230" y="15912"/>
                </a:lnTo>
                <a:lnTo>
                  <a:pt x="460703" y="4521"/>
                </a:lnTo>
                <a:close/>
              </a:path>
            </a:pathLst>
          </a:custGeom>
          <a:solidFill>
            <a:srgbClr val="FFB838"/>
          </a:solidFill>
        </p:spPr>
        <p:txBody>
          <a:bodyPr wrap="square" lIns="0" tIns="0" rIns="0" bIns="0" rtlCol="0">
            <a:noAutofit/>
          </a:bodyPr>
          <a:lstStyle/>
          <a:p>
            <a:endParaRPr sz="1588" dirty="0"/>
          </a:p>
        </p:txBody>
      </p:sp>
      <p:sp>
        <p:nvSpPr>
          <p:cNvPr id="548" name="object 548"/>
          <p:cNvSpPr/>
          <p:nvPr/>
        </p:nvSpPr>
        <p:spPr>
          <a:xfrm>
            <a:off x="1658471" y="4362197"/>
            <a:ext cx="374847" cy="220811"/>
          </a:xfrm>
          <a:custGeom>
            <a:avLst/>
            <a:gdLst/>
            <a:ahLst/>
            <a:cxnLst/>
            <a:rect l="l" t="t" r="r" b="b"/>
            <a:pathLst>
              <a:path w="424827" h="250253">
                <a:moveTo>
                  <a:pt x="424827" y="190804"/>
                </a:moveTo>
                <a:lnTo>
                  <a:pt x="424827" y="0"/>
                </a:lnTo>
                <a:lnTo>
                  <a:pt x="0" y="0"/>
                </a:lnTo>
                <a:lnTo>
                  <a:pt x="0" y="248944"/>
                </a:lnTo>
                <a:lnTo>
                  <a:pt x="10744" y="250253"/>
                </a:lnTo>
                <a:lnTo>
                  <a:pt x="365379" y="250253"/>
                </a:lnTo>
                <a:lnTo>
                  <a:pt x="374421" y="249569"/>
                </a:lnTo>
                <a:lnTo>
                  <a:pt x="388064" y="245770"/>
                </a:lnTo>
                <a:lnTo>
                  <a:pt x="410326" y="229711"/>
                </a:lnTo>
                <a:lnTo>
                  <a:pt x="423075" y="205186"/>
                </a:lnTo>
                <a:lnTo>
                  <a:pt x="424827" y="190804"/>
                </a:lnTo>
                <a:close/>
              </a:path>
            </a:pathLst>
          </a:custGeom>
          <a:solidFill>
            <a:srgbClr val="FF9438"/>
          </a:solidFill>
        </p:spPr>
        <p:txBody>
          <a:bodyPr wrap="square" lIns="0" tIns="0" rIns="0" bIns="0" rtlCol="0">
            <a:noAutofit/>
          </a:bodyPr>
          <a:lstStyle/>
          <a:p>
            <a:endParaRPr sz="1588" dirty="0"/>
          </a:p>
        </p:txBody>
      </p:sp>
      <p:sp>
        <p:nvSpPr>
          <p:cNvPr id="549" name="object 549"/>
          <p:cNvSpPr/>
          <p:nvPr/>
        </p:nvSpPr>
        <p:spPr>
          <a:xfrm>
            <a:off x="1738549" y="4285045"/>
            <a:ext cx="93277" cy="93277"/>
          </a:xfrm>
          <a:custGeom>
            <a:avLst/>
            <a:gdLst/>
            <a:ahLst/>
            <a:cxnLst/>
            <a:rect l="l" t="t" r="r" b="b"/>
            <a:pathLst>
              <a:path w="105714" h="105714">
                <a:moveTo>
                  <a:pt x="105714" y="52857"/>
                </a:moveTo>
                <a:lnTo>
                  <a:pt x="104168" y="40111"/>
                </a:lnTo>
                <a:lnTo>
                  <a:pt x="99023" y="27093"/>
                </a:lnTo>
                <a:lnTo>
                  <a:pt x="90786" y="16039"/>
                </a:lnTo>
                <a:lnTo>
                  <a:pt x="79991" y="7484"/>
                </a:lnTo>
                <a:lnTo>
                  <a:pt x="67170" y="1959"/>
                </a:lnTo>
                <a:lnTo>
                  <a:pt x="52857" y="0"/>
                </a:lnTo>
                <a:lnTo>
                  <a:pt x="40111" y="1546"/>
                </a:lnTo>
                <a:lnTo>
                  <a:pt x="27093" y="6691"/>
                </a:lnTo>
                <a:lnTo>
                  <a:pt x="16039" y="14927"/>
                </a:lnTo>
                <a:lnTo>
                  <a:pt x="7484" y="25723"/>
                </a:lnTo>
                <a:lnTo>
                  <a:pt x="1959" y="38544"/>
                </a:lnTo>
                <a:lnTo>
                  <a:pt x="0" y="52857"/>
                </a:lnTo>
                <a:lnTo>
                  <a:pt x="1546" y="65603"/>
                </a:lnTo>
                <a:lnTo>
                  <a:pt x="6691" y="78621"/>
                </a:lnTo>
                <a:lnTo>
                  <a:pt x="14927" y="89675"/>
                </a:lnTo>
                <a:lnTo>
                  <a:pt x="25723" y="98230"/>
                </a:lnTo>
                <a:lnTo>
                  <a:pt x="38544" y="103754"/>
                </a:lnTo>
                <a:lnTo>
                  <a:pt x="52857" y="105714"/>
                </a:lnTo>
                <a:lnTo>
                  <a:pt x="65603" y="104168"/>
                </a:lnTo>
                <a:lnTo>
                  <a:pt x="78621" y="99023"/>
                </a:lnTo>
                <a:lnTo>
                  <a:pt x="89675" y="90786"/>
                </a:lnTo>
                <a:lnTo>
                  <a:pt x="98230" y="79991"/>
                </a:lnTo>
                <a:lnTo>
                  <a:pt x="103754" y="67170"/>
                </a:lnTo>
                <a:lnTo>
                  <a:pt x="105714" y="52857"/>
                </a:lnTo>
                <a:close/>
              </a:path>
            </a:pathLst>
          </a:custGeom>
          <a:solidFill>
            <a:srgbClr val="FFB838"/>
          </a:solidFill>
        </p:spPr>
        <p:txBody>
          <a:bodyPr wrap="square" lIns="0" tIns="0" rIns="0" bIns="0" rtlCol="0">
            <a:noAutofit/>
          </a:bodyPr>
          <a:lstStyle/>
          <a:p>
            <a:endParaRPr sz="1588" dirty="0"/>
          </a:p>
        </p:txBody>
      </p:sp>
      <p:sp>
        <p:nvSpPr>
          <p:cNvPr id="550" name="object 550"/>
          <p:cNvSpPr/>
          <p:nvPr/>
        </p:nvSpPr>
        <p:spPr>
          <a:xfrm>
            <a:off x="1812985" y="4402441"/>
            <a:ext cx="25896" cy="116563"/>
          </a:xfrm>
          <a:custGeom>
            <a:avLst/>
            <a:gdLst/>
            <a:ahLst/>
            <a:cxnLst/>
            <a:rect l="l" t="t" r="r" b="b"/>
            <a:pathLst>
              <a:path w="29349" h="132105">
                <a:moveTo>
                  <a:pt x="29349" y="14630"/>
                </a:moveTo>
                <a:lnTo>
                  <a:pt x="29349" y="6515"/>
                </a:lnTo>
                <a:lnTo>
                  <a:pt x="22745" y="0"/>
                </a:lnTo>
                <a:lnTo>
                  <a:pt x="6604" y="0"/>
                </a:lnTo>
                <a:lnTo>
                  <a:pt x="0" y="6515"/>
                </a:lnTo>
                <a:lnTo>
                  <a:pt x="0" y="125590"/>
                </a:lnTo>
                <a:lnTo>
                  <a:pt x="6604" y="132105"/>
                </a:lnTo>
                <a:lnTo>
                  <a:pt x="22745" y="132105"/>
                </a:lnTo>
                <a:lnTo>
                  <a:pt x="29349" y="125590"/>
                </a:lnTo>
                <a:lnTo>
                  <a:pt x="29349" y="14630"/>
                </a:lnTo>
                <a:close/>
              </a:path>
            </a:pathLst>
          </a:custGeom>
          <a:solidFill>
            <a:srgbClr val="A86124"/>
          </a:solidFill>
        </p:spPr>
        <p:txBody>
          <a:bodyPr wrap="square" lIns="0" tIns="0" rIns="0" bIns="0" rtlCol="0">
            <a:noAutofit/>
          </a:bodyPr>
          <a:lstStyle/>
          <a:p>
            <a:endParaRPr sz="1588" dirty="0"/>
          </a:p>
        </p:txBody>
      </p:sp>
      <p:sp>
        <p:nvSpPr>
          <p:cNvPr id="551" name="object 551"/>
          <p:cNvSpPr/>
          <p:nvPr/>
        </p:nvSpPr>
        <p:spPr>
          <a:xfrm>
            <a:off x="1880815" y="4402441"/>
            <a:ext cx="25896" cy="116563"/>
          </a:xfrm>
          <a:custGeom>
            <a:avLst/>
            <a:gdLst/>
            <a:ahLst/>
            <a:cxnLst/>
            <a:rect l="l" t="t" r="r" b="b"/>
            <a:pathLst>
              <a:path w="29349" h="132105">
                <a:moveTo>
                  <a:pt x="29349" y="14630"/>
                </a:moveTo>
                <a:lnTo>
                  <a:pt x="29349" y="6515"/>
                </a:lnTo>
                <a:lnTo>
                  <a:pt x="22834" y="0"/>
                </a:lnTo>
                <a:lnTo>
                  <a:pt x="6604" y="0"/>
                </a:lnTo>
                <a:lnTo>
                  <a:pt x="0" y="6515"/>
                </a:lnTo>
                <a:lnTo>
                  <a:pt x="0" y="125590"/>
                </a:lnTo>
                <a:lnTo>
                  <a:pt x="6604" y="132105"/>
                </a:lnTo>
                <a:lnTo>
                  <a:pt x="22834" y="132105"/>
                </a:lnTo>
                <a:lnTo>
                  <a:pt x="29349" y="125590"/>
                </a:lnTo>
                <a:lnTo>
                  <a:pt x="29349" y="14630"/>
                </a:lnTo>
                <a:close/>
              </a:path>
            </a:pathLst>
          </a:custGeom>
          <a:solidFill>
            <a:srgbClr val="A86124"/>
          </a:solidFill>
        </p:spPr>
        <p:txBody>
          <a:bodyPr wrap="square" lIns="0" tIns="0" rIns="0" bIns="0" rtlCol="0">
            <a:noAutofit/>
          </a:bodyPr>
          <a:lstStyle/>
          <a:p>
            <a:endParaRPr sz="1588" dirty="0"/>
          </a:p>
        </p:txBody>
      </p:sp>
      <p:sp>
        <p:nvSpPr>
          <p:cNvPr id="552" name="object 552"/>
          <p:cNvSpPr/>
          <p:nvPr/>
        </p:nvSpPr>
        <p:spPr>
          <a:xfrm>
            <a:off x="1948722" y="4402441"/>
            <a:ext cx="25896" cy="116563"/>
          </a:xfrm>
          <a:custGeom>
            <a:avLst/>
            <a:gdLst/>
            <a:ahLst/>
            <a:cxnLst/>
            <a:rect l="l" t="t" r="r" b="b"/>
            <a:pathLst>
              <a:path w="29349" h="132105">
                <a:moveTo>
                  <a:pt x="29349" y="14630"/>
                </a:moveTo>
                <a:lnTo>
                  <a:pt x="29349" y="6515"/>
                </a:lnTo>
                <a:lnTo>
                  <a:pt x="22745" y="0"/>
                </a:lnTo>
                <a:lnTo>
                  <a:pt x="6515" y="0"/>
                </a:lnTo>
                <a:lnTo>
                  <a:pt x="0" y="6515"/>
                </a:lnTo>
                <a:lnTo>
                  <a:pt x="0" y="125590"/>
                </a:lnTo>
                <a:lnTo>
                  <a:pt x="6515" y="132105"/>
                </a:lnTo>
                <a:lnTo>
                  <a:pt x="22745" y="132105"/>
                </a:lnTo>
                <a:lnTo>
                  <a:pt x="29349" y="125590"/>
                </a:lnTo>
                <a:lnTo>
                  <a:pt x="29349" y="14630"/>
                </a:lnTo>
                <a:close/>
              </a:path>
            </a:pathLst>
          </a:custGeom>
          <a:solidFill>
            <a:srgbClr val="A86124"/>
          </a:solidFill>
        </p:spPr>
        <p:txBody>
          <a:bodyPr wrap="square" lIns="0" tIns="0" rIns="0" bIns="0" rtlCol="0">
            <a:noAutofit/>
          </a:bodyPr>
          <a:lstStyle/>
          <a:p>
            <a:endParaRPr sz="1588" dirty="0"/>
          </a:p>
        </p:txBody>
      </p:sp>
      <p:sp>
        <p:nvSpPr>
          <p:cNvPr id="553" name="object 553"/>
          <p:cNvSpPr/>
          <p:nvPr/>
        </p:nvSpPr>
        <p:spPr>
          <a:xfrm>
            <a:off x="1812989" y="4459900"/>
            <a:ext cx="25896" cy="59099"/>
          </a:xfrm>
          <a:custGeom>
            <a:avLst/>
            <a:gdLst/>
            <a:ahLst/>
            <a:cxnLst/>
            <a:rect l="l" t="t" r="r" b="b"/>
            <a:pathLst>
              <a:path w="29349" h="66979">
                <a:moveTo>
                  <a:pt x="0" y="0"/>
                </a:moveTo>
                <a:lnTo>
                  <a:pt x="0" y="60464"/>
                </a:lnTo>
                <a:lnTo>
                  <a:pt x="6591" y="66979"/>
                </a:lnTo>
                <a:lnTo>
                  <a:pt x="22745" y="66979"/>
                </a:lnTo>
                <a:lnTo>
                  <a:pt x="29349" y="60464"/>
                </a:lnTo>
                <a:lnTo>
                  <a:pt x="29349" y="0"/>
                </a:lnTo>
                <a:lnTo>
                  <a:pt x="0" y="0"/>
                </a:lnTo>
                <a:close/>
              </a:path>
            </a:pathLst>
          </a:custGeom>
          <a:solidFill>
            <a:srgbClr val="91541F"/>
          </a:solidFill>
        </p:spPr>
        <p:txBody>
          <a:bodyPr wrap="square" lIns="0" tIns="0" rIns="0" bIns="0" rtlCol="0">
            <a:noAutofit/>
          </a:bodyPr>
          <a:lstStyle/>
          <a:p>
            <a:endParaRPr sz="1588" dirty="0"/>
          </a:p>
        </p:txBody>
      </p:sp>
      <p:sp>
        <p:nvSpPr>
          <p:cNvPr id="554" name="object 554"/>
          <p:cNvSpPr/>
          <p:nvPr/>
        </p:nvSpPr>
        <p:spPr>
          <a:xfrm>
            <a:off x="1880819" y="4459900"/>
            <a:ext cx="25896" cy="59099"/>
          </a:xfrm>
          <a:custGeom>
            <a:avLst/>
            <a:gdLst/>
            <a:ahLst/>
            <a:cxnLst/>
            <a:rect l="l" t="t" r="r" b="b"/>
            <a:pathLst>
              <a:path w="29349" h="66979">
                <a:moveTo>
                  <a:pt x="0" y="0"/>
                </a:moveTo>
                <a:lnTo>
                  <a:pt x="0" y="60464"/>
                </a:lnTo>
                <a:lnTo>
                  <a:pt x="6604" y="66979"/>
                </a:lnTo>
                <a:lnTo>
                  <a:pt x="22834" y="66979"/>
                </a:lnTo>
                <a:lnTo>
                  <a:pt x="29349" y="60464"/>
                </a:lnTo>
                <a:lnTo>
                  <a:pt x="29349" y="0"/>
                </a:lnTo>
                <a:lnTo>
                  <a:pt x="0" y="0"/>
                </a:lnTo>
                <a:close/>
              </a:path>
            </a:pathLst>
          </a:custGeom>
          <a:solidFill>
            <a:srgbClr val="91541F"/>
          </a:solidFill>
        </p:spPr>
        <p:txBody>
          <a:bodyPr wrap="square" lIns="0" tIns="0" rIns="0" bIns="0" rtlCol="0">
            <a:noAutofit/>
          </a:bodyPr>
          <a:lstStyle/>
          <a:p>
            <a:endParaRPr sz="1588" dirty="0"/>
          </a:p>
        </p:txBody>
      </p:sp>
      <p:sp>
        <p:nvSpPr>
          <p:cNvPr id="555" name="object 555"/>
          <p:cNvSpPr/>
          <p:nvPr/>
        </p:nvSpPr>
        <p:spPr>
          <a:xfrm>
            <a:off x="1948722" y="4459900"/>
            <a:ext cx="25896" cy="59099"/>
          </a:xfrm>
          <a:custGeom>
            <a:avLst/>
            <a:gdLst/>
            <a:ahLst/>
            <a:cxnLst/>
            <a:rect l="l" t="t" r="r" b="b"/>
            <a:pathLst>
              <a:path w="29349" h="66979">
                <a:moveTo>
                  <a:pt x="29349" y="0"/>
                </a:moveTo>
                <a:lnTo>
                  <a:pt x="0" y="0"/>
                </a:lnTo>
                <a:lnTo>
                  <a:pt x="0" y="60464"/>
                </a:lnTo>
                <a:lnTo>
                  <a:pt x="6515" y="66979"/>
                </a:lnTo>
                <a:lnTo>
                  <a:pt x="22745" y="66979"/>
                </a:lnTo>
                <a:lnTo>
                  <a:pt x="29349" y="60464"/>
                </a:lnTo>
                <a:lnTo>
                  <a:pt x="29349" y="0"/>
                </a:lnTo>
                <a:close/>
              </a:path>
            </a:pathLst>
          </a:custGeom>
          <a:solidFill>
            <a:srgbClr val="91541F"/>
          </a:solidFill>
        </p:spPr>
        <p:txBody>
          <a:bodyPr wrap="square" lIns="0" tIns="0" rIns="0" bIns="0" rtlCol="0">
            <a:noAutofit/>
          </a:bodyPr>
          <a:lstStyle/>
          <a:p>
            <a:endParaRPr sz="1588" dirty="0"/>
          </a:p>
        </p:txBody>
      </p:sp>
      <p:sp>
        <p:nvSpPr>
          <p:cNvPr id="556" name="object 556"/>
          <p:cNvSpPr/>
          <p:nvPr/>
        </p:nvSpPr>
        <p:spPr>
          <a:xfrm>
            <a:off x="9320840" y="5334156"/>
            <a:ext cx="1086051" cy="1086051"/>
          </a:xfrm>
          <a:custGeom>
            <a:avLst/>
            <a:gdLst/>
            <a:ahLst/>
            <a:cxnLst/>
            <a:rect l="l" t="t" r="r" b="b"/>
            <a:pathLst>
              <a:path w="1230858" h="1230858">
                <a:moveTo>
                  <a:pt x="665903" y="2040"/>
                </a:moveTo>
                <a:lnTo>
                  <a:pt x="615429" y="0"/>
                </a:lnTo>
                <a:lnTo>
                  <a:pt x="564954" y="2040"/>
                </a:lnTo>
                <a:lnTo>
                  <a:pt x="515603" y="8054"/>
                </a:lnTo>
                <a:lnTo>
                  <a:pt x="467535" y="17886"/>
                </a:lnTo>
                <a:lnTo>
                  <a:pt x="420906" y="31375"/>
                </a:lnTo>
                <a:lnTo>
                  <a:pt x="375877" y="48363"/>
                </a:lnTo>
                <a:lnTo>
                  <a:pt x="332605" y="68693"/>
                </a:lnTo>
                <a:lnTo>
                  <a:pt x="291248" y="92205"/>
                </a:lnTo>
                <a:lnTo>
                  <a:pt x="251965" y="118742"/>
                </a:lnTo>
                <a:lnTo>
                  <a:pt x="214915" y="148145"/>
                </a:lnTo>
                <a:lnTo>
                  <a:pt x="180255" y="180255"/>
                </a:lnTo>
                <a:lnTo>
                  <a:pt x="148145" y="214915"/>
                </a:lnTo>
                <a:lnTo>
                  <a:pt x="118742" y="251965"/>
                </a:lnTo>
                <a:lnTo>
                  <a:pt x="92205" y="291248"/>
                </a:lnTo>
                <a:lnTo>
                  <a:pt x="68693" y="332605"/>
                </a:lnTo>
                <a:lnTo>
                  <a:pt x="48363" y="375877"/>
                </a:lnTo>
                <a:lnTo>
                  <a:pt x="31375" y="420906"/>
                </a:lnTo>
                <a:lnTo>
                  <a:pt x="17886" y="467535"/>
                </a:lnTo>
                <a:lnTo>
                  <a:pt x="8054" y="515603"/>
                </a:lnTo>
                <a:lnTo>
                  <a:pt x="2040" y="564954"/>
                </a:lnTo>
                <a:lnTo>
                  <a:pt x="0" y="615429"/>
                </a:lnTo>
                <a:lnTo>
                  <a:pt x="2040" y="665903"/>
                </a:lnTo>
                <a:lnTo>
                  <a:pt x="8054" y="715254"/>
                </a:lnTo>
                <a:lnTo>
                  <a:pt x="17886" y="763323"/>
                </a:lnTo>
                <a:lnTo>
                  <a:pt x="31375" y="809951"/>
                </a:lnTo>
                <a:lnTo>
                  <a:pt x="48363" y="854981"/>
                </a:lnTo>
                <a:lnTo>
                  <a:pt x="68693" y="898253"/>
                </a:lnTo>
                <a:lnTo>
                  <a:pt x="92205" y="939610"/>
                </a:lnTo>
                <a:lnTo>
                  <a:pt x="118742" y="978892"/>
                </a:lnTo>
                <a:lnTo>
                  <a:pt x="148145" y="1015943"/>
                </a:lnTo>
                <a:lnTo>
                  <a:pt x="180255" y="1050602"/>
                </a:lnTo>
                <a:lnTo>
                  <a:pt x="214915" y="1082713"/>
                </a:lnTo>
                <a:lnTo>
                  <a:pt x="251965" y="1112115"/>
                </a:lnTo>
                <a:lnTo>
                  <a:pt x="291248" y="1138652"/>
                </a:lnTo>
                <a:lnTo>
                  <a:pt x="332605" y="1162165"/>
                </a:lnTo>
                <a:lnTo>
                  <a:pt x="375877" y="1182494"/>
                </a:lnTo>
                <a:lnTo>
                  <a:pt x="420906" y="1199483"/>
                </a:lnTo>
                <a:lnTo>
                  <a:pt x="467535" y="1212972"/>
                </a:lnTo>
                <a:lnTo>
                  <a:pt x="515603" y="1222803"/>
                </a:lnTo>
                <a:lnTo>
                  <a:pt x="564954" y="1228818"/>
                </a:lnTo>
                <a:lnTo>
                  <a:pt x="615429" y="1230858"/>
                </a:lnTo>
                <a:lnTo>
                  <a:pt x="665903" y="1228818"/>
                </a:lnTo>
                <a:lnTo>
                  <a:pt x="715254" y="1222803"/>
                </a:lnTo>
                <a:lnTo>
                  <a:pt x="763323" y="1212972"/>
                </a:lnTo>
                <a:lnTo>
                  <a:pt x="809951" y="1199483"/>
                </a:lnTo>
                <a:lnTo>
                  <a:pt x="854981" y="1182494"/>
                </a:lnTo>
                <a:lnTo>
                  <a:pt x="898253" y="1162165"/>
                </a:lnTo>
                <a:lnTo>
                  <a:pt x="939610" y="1138652"/>
                </a:lnTo>
                <a:lnTo>
                  <a:pt x="978892" y="1112115"/>
                </a:lnTo>
                <a:lnTo>
                  <a:pt x="1015943" y="1082713"/>
                </a:lnTo>
                <a:lnTo>
                  <a:pt x="1050602" y="1050602"/>
                </a:lnTo>
                <a:lnTo>
                  <a:pt x="1082713" y="1015943"/>
                </a:lnTo>
                <a:lnTo>
                  <a:pt x="1112115" y="978892"/>
                </a:lnTo>
                <a:lnTo>
                  <a:pt x="1138652" y="939610"/>
                </a:lnTo>
                <a:lnTo>
                  <a:pt x="1162165" y="898253"/>
                </a:lnTo>
                <a:lnTo>
                  <a:pt x="1182494" y="854981"/>
                </a:lnTo>
                <a:lnTo>
                  <a:pt x="1199483" y="809951"/>
                </a:lnTo>
                <a:lnTo>
                  <a:pt x="1212972" y="763323"/>
                </a:lnTo>
                <a:lnTo>
                  <a:pt x="1222803" y="715254"/>
                </a:lnTo>
                <a:lnTo>
                  <a:pt x="1228818" y="665903"/>
                </a:lnTo>
                <a:lnTo>
                  <a:pt x="1230858" y="615429"/>
                </a:lnTo>
                <a:lnTo>
                  <a:pt x="1228818" y="564954"/>
                </a:lnTo>
                <a:lnTo>
                  <a:pt x="1222803" y="515603"/>
                </a:lnTo>
                <a:lnTo>
                  <a:pt x="1212972" y="467535"/>
                </a:lnTo>
                <a:lnTo>
                  <a:pt x="1199483" y="420906"/>
                </a:lnTo>
                <a:lnTo>
                  <a:pt x="1182494" y="375877"/>
                </a:lnTo>
                <a:lnTo>
                  <a:pt x="1162165" y="332605"/>
                </a:lnTo>
                <a:lnTo>
                  <a:pt x="1138652" y="291248"/>
                </a:lnTo>
                <a:lnTo>
                  <a:pt x="1112115" y="251965"/>
                </a:lnTo>
                <a:lnTo>
                  <a:pt x="1082713" y="214915"/>
                </a:lnTo>
                <a:lnTo>
                  <a:pt x="1050602" y="180255"/>
                </a:lnTo>
                <a:lnTo>
                  <a:pt x="1015943" y="148145"/>
                </a:lnTo>
                <a:lnTo>
                  <a:pt x="978892" y="118742"/>
                </a:lnTo>
                <a:lnTo>
                  <a:pt x="939610" y="92205"/>
                </a:lnTo>
                <a:lnTo>
                  <a:pt x="898253" y="68693"/>
                </a:lnTo>
                <a:lnTo>
                  <a:pt x="854981" y="48363"/>
                </a:lnTo>
                <a:lnTo>
                  <a:pt x="809951" y="31375"/>
                </a:lnTo>
                <a:lnTo>
                  <a:pt x="763323" y="17886"/>
                </a:lnTo>
                <a:lnTo>
                  <a:pt x="715254" y="8054"/>
                </a:lnTo>
                <a:lnTo>
                  <a:pt x="665903" y="2040"/>
                </a:lnTo>
                <a:close/>
              </a:path>
            </a:pathLst>
          </a:custGeom>
          <a:solidFill>
            <a:srgbClr val="148BA6"/>
          </a:solidFill>
        </p:spPr>
        <p:txBody>
          <a:bodyPr wrap="square" lIns="0" tIns="0" rIns="0" bIns="0" rtlCol="0">
            <a:noAutofit/>
          </a:bodyPr>
          <a:lstStyle/>
          <a:p>
            <a:endParaRPr sz="1588" dirty="0"/>
          </a:p>
        </p:txBody>
      </p:sp>
      <p:sp>
        <p:nvSpPr>
          <p:cNvPr id="558" name="object 558"/>
          <p:cNvSpPr/>
          <p:nvPr/>
        </p:nvSpPr>
        <p:spPr>
          <a:xfrm>
            <a:off x="10354291" y="5152741"/>
            <a:ext cx="179238" cy="210954"/>
          </a:xfrm>
          <a:custGeom>
            <a:avLst/>
            <a:gdLst/>
            <a:ahLst/>
            <a:cxnLst/>
            <a:rect l="l" t="t" r="r" b="b"/>
            <a:pathLst>
              <a:path w="203136" h="239081">
                <a:moveTo>
                  <a:pt x="124355" y="91"/>
                </a:moveTo>
                <a:lnTo>
                  <a:pt x="105009" y="889"/>
                </a:lnTo>
                <a:lnTo>
                  <a:pt x="90894" y="3487"/>
                </a:lnTo>
                <a:lnTo>
                  <a:pt x="77405" y="7689"/>
                </a:lnTo>
                <a:lnTo>
                  <a:pt x="64647" y="13390"/>
                </a:lnTo>
                <a:lnTo>
                  <a:pt x="52726" y="20485"/>
                </a:lnTo>
                <a:lnTo>
                  <a:pt x="41746" y="28869"/>
                </a:lnTo>
                <a:lnTo>
                  <a:pt x="31813" y="38437"/>
                </a:lnTo>
                <a:lnTo>
                  <a:pt x="23031" y="49085"/>
                </a:lnTo>
                <a:lnTo>
                  <a:pt x="15506" y="60707"/>
                </a:lnTo>
                <a:lnTo>
                  <a:pt x="9343" y="73198"/>
                </a:lnTo>
                <a:lnTo>
                  <a:pt x="4647" y="86454"/>
                </a:lnTo>
                <a:lnTo>
                  <a:pt x="1523" y="100369"/>
                </a:lnTo>
                <a:lnTo>
                  <a:pt x="77" y="114839"/>
                </a:lnTo>
                <a:lnTo>
                  <a:pt x="0" y="119774"/>
                </a:lnTo>
                <a:lnTo>
                  <a:pt x="876" y="134166"/>
                </a:lnTo>
                <a:lnTo>
                  <a:pt x="3477" y="148268"/>
                </a:lnTo>
                <a:lnTo>
                  <a:pt x="7684" y="161744"/>
                </a:lnTo>
                <a:lnTo>
                  <a:pt x="13391" y="174489"/>
                </a:lnTo>
                <a:lnTo>
                  <a:pt x="20494" y="186399"/>
                </a:lnTo>
                <a:lnTo>
                  <a:pt x="28887" y="197369"/>
                </a:lnTo>
                <a:lnTo>
                  <a:pt x="38465" y="207293"/>
                </a:lnTo>
                <a:lnTo>
                  <a:pt x="49123" y="216066"/>
                </a:lnTo>
                <a:lnTo>
                  <a:pt x="60756" y="223584"/>
                </a:lnTo>
                <a:lnTo>
                  <a:pt x="73259" y="229741"/>
                </a:lnTo>
                <a:lnTo>
                  <a:pt x="86527" y="234432"/>
                </a:lnTo>
                <a:lnTo>
                  <a:pt x="100454" y="237553"/>
                </a:lnTo>
                <a:lnTo>
                  <a:pt x="114935" y="238998"/>
                </a:lnTo>
                <a:lnTo>
                  <a:pt x="119791" y="239081"/>
                </a:lnTo>
                <a:lnTo>
                  <a:pt x="134281" y="238200"/>
                </a:lnTo>
                <a:lnTo>
                  <a:pt x="148396" y="235601"/>
                </a:lnTo>
                <a:lnTo>
                  <a:pt x="161885" y="231399"/>
                </a:lnTo>
                <a:lnTo>
                  <a:pt x="174643" y="225697"/>
                </a:lnTo>
                <a:lnTo>
                  <a:pt x="186564" y="218601"/>
                </a:lnTo>
                <a:lnTo>
                  <a:pt x="197544" y="210216"/>
                </a:lnTo>
                <a:lnTo>
                  <a:pt x="203136" y="204829"/>
                </a:lnTo>
                <a:lnTo>
                  <a:pt x="203136" y="34186"/>
                </a:lnTo>
                <a:lnTo>
                  <a:pt x="190167" y="23019"/>
                </a:lnTo>
                <a:lnTo>
                  <a:pt x="178534" y="15503"/>
                </a:lnTo>
                <a:lnTo>
                  <a:pt x="166031" y="9346"/>
                </a:lnTo>
                <a:lnTo>
                  <a:pt x="152763" y="4656"/>
                </a:lnTo>
                <a:lnTo>
                  <a:pt x="138836" y="1536"/>
                </a:lnTo>
                <a:lnTo>
                  <a:pt x="124355" y="91"/>
                </a:lnTo>
                <a:close/>
              </a:path>
            </a:pathLst>
          </a:custGeom>
          <a:solidFill>
            <a:srgbClr val="000000">
              <a:alpha val="9500"/>
            </a:srgbClr>
          </a:solidFill>
        </p:spPr>
        <p:txBody>
          <a:bodyPr wrap="square" lIns="0" tIns="0" rIns="0" bIns="0" rtlCol="0">
            <a:noAutofit/>
          </a:bodyPr>
          <a:lstStyle/>
          <a:p>
            <a:endParaRPr sz="1588" dirty="0"/>
          </a:p>
        </p:txBody>
      </p:sp>
      <p:sp>
        <p:nvSpPr>
          <p:cNvPr id="559" name="object 559"/>
          <p:cNvSpPr/>
          <p:nvPr/>
        </p:nvSpPr>
        <p:spPr>
          <a:xfrm>
            <a:off x="10351698" y="5150155"/>
            <a:ext cx="181831" cy="195441"/>
          </a:xfrm>
          <a:custGeom>
            <a:avLst/>
            <a:gdLst/>
            <a:ahLst/>
            <a:cxnLst/>
            <a:rect l="l" t="t" r="r" b="b"/>
            <a:pathLst>
              <a:path w="206075" h="221500">
                <a:moveTo>
                  <a:pt x="115877" y="111"/>
                </a:moveTo>
                <a:lnTo>
                  <a:pt x="96223" y="956"/>
                </a:lnTo>
                <a:lnTo>
                  <a:pt x="82166" y="3746"/>
                </a:lnTo>
                <a:lnTo>
                  <a:pt x="68808" y="8246"/>
                </a:lnTo>
                <a:lnTo>
                  <a:pt x="56270" y="14337"/>
                </a:lnTo>
                <a:lnTo>
                  <a:pt x="44675" y="21896"/>
                </a:lnTo>
                <a:lnTo>
                  <a:pt x="34144" y="30802"/>
                </a:lnTo>
                <a:lnTo>
                  <a:pt x="24799" y="40935"/>
                </a:lnTo>
                <a:lnTo>
                  <a:pt x="16761" y="52172"/>
                </a:lnTo>
                <a:lnTo>
                  <a:pt x="10151" y="64392"/>
                </a:lnTo>
                <a:lnTo>
                  <a:pt x="5092" y="77475"/>
                </a:lnTo>
                <a:lnTo>
                  <a:pt x="1705" y="91298"/>
                </a:lnTo>
                <a:lnTo>
                  <a:pt x="111" y="105741"/>
                </a:lnTo>
                <a:lnTo>
                  <a:pt x="0" y="110756"/>
                </a:lnTo>
                <a:lnTo>
                  <a:pt x="958" y="125379"/>
                </a:lnTo>
                <a:lnTo>
                  <a:pt x="3751" y="139424"/>
                </a:lnTo>
                <a:lnTo>
                  <a:pt x="8257" y="152770"/>
                </a:lnTo>
                <a:lnTo>
                  <a:pt x="14355" y="165296"/>
                </a:lnTo>
                <a:lnTo>
                  <a:pt x="21924" y="176879"/>
                </a:lnTo>
                <a:lnTo>
                  <a:pt x="30840" y="187399"/>
                </a:lnTo>
                <a:lnTo>
                  <a:pt x="40984" y="196734"/>
                </a:lnTo>
                <a:lnTo>
                  <a:pt x="52233" y="204763"/>
                </a:lnTo>
                <a:lnTo>
                  <a:pt x="64466" y="211364"/>
                </a:lnTo>
                <a:lnTo>
                  <a:pt x="77560" y="216417"/>
                </a:lnTo>
                <a:lnTo>
                  <a:pt x="91396" y="219799"/>
                </a:lnTo>
                <a:lnTo>
                  <a:pt x="105849" y="221389"/>
                </a:lnTo>
                <a:lnTo>
                  <a:pt x="110858" y="221500"/>
                </a:lnTo>
                <a:lnTo>
                  <a:pt x="125496" y="220543"/>
                </a:lnTo>
                <a:lnTo>
                  <a:pt x="139556" y="217754"/>
                </a:lnTo>
                <a:lnTo>
                  <a:pt x="152915" y="213253"/>
                </a:lnTo>
                <a:lnTo>
                  <a:pt x="165454" y="207162"/>
                </a:lnTo>
                <a:lnTo>
                  <a:pt x="177049" y="199602"/>
                </a:lnTo>
                <a:lnTo>
                  <a:pt x="187580" y="190696"/>
                </a:lnTo>
                <a:lnTo>
                  <a:pt x="196924" y="180563"/>
                </a:lnTo>
                <a:lnTo>
                  <a:pt x="204961" y="169326"/>
                </a:lnTo>
                <a:lnTo>
                  <a:pt x="206075" y="167267"/>
                </a:lnTo>
                <a:lnTo>
                  <a:pt x="206075" y="54236"/>
                </a:lnTo>
                <a:lnTo>
                  <a:pt x="199798" y="44627"/>
                </a:lnTo>
                <a:lnTo>
                  <a:pt x="190883" y="34106"/>
                </a:lnTo>
                <a:lnTo>
                  <a:pt x="180741" y="24770"/>
                </a:lnTo>
                <a:lnTo>
                  <a:pt x="169493" y="16741"/>
                </a:lnTo>
                <a:lnTo>
                  <a:pt x="157262" y="10139"/>
                </a:lnTo>
                <a:lnTo>
                  <a:pt x="144168" y="5086"/>
                </a:lnTo>
                <a:lnTo>
                  <a:pt x="130332" y="1703"/>
                </a:lnTo>
                <a:lnTo>
                  <a:pt x="115877" y="111"/>
                </a:lnTo>
                <a:close/>
              </a:path>
            </a:pathLst>
          </a:custGeom>
          <a:solidFill>
            <a:srgbClr val="FFFFFF">
              <a:alpha val="95000"/>
            </a:srgbClr>
          </a:solidFill>
        </p:spPr>
        <p:txBody>
          <a:bodyPr wrap="square" lIns="0" tIns="0" rIns="0" bIns="0" rtlCol="0">
            <a:noAutofit/>
          </a:bodyPr>
          <a:lstStyle/>
          <a:p>
            <a:endParaRPr sz="1588" dirty="0"/>
          </a:p>
        </p:txBody>
      </p:sp>
      <p:sp>
        <p:nvSpPr>
          <p:cNvPr id="560" name="object 560"/>
          <p:cNvSpPr/>
          <p:nvPr/>
        </p:nvSpPr>
        <p:spPr>
          <a:xfrm>
            <a:off x="10343932" y="5142401"/>
            <a:ext cx="189596" cy="210962"/>
          </a:xfrm>
          <a:custGeom>
            <a:avLst/>
            <a:gdLst/>
            <a:ahLst/>
            <a:cxnLst/>
            <a:rect l="l" t="t" r="r" b="b"/>
            <a:pathLst>
              <a:path w="214876" h="239090">
                <a:moveTo>
                  <a:pt x="91" y="114839"/>
                </a:moveTo>
                <a:lnTo>
                  <a:pt x="0" y="119545"/>
                </a:lnTo>
                <a:lnTo>
                  <a:pt x="890" y="134166"/>
                </a:lnTo>
                <a:lnTo>
                  <a:pt x="3491" y="148268"/>
                </a:lnTo>
                <a:lnTo>
                  <a:pt x="7698" y="161744"/>
                </a:lnTo>
                <a:lnTo>
                  <a:pt x="13405" y="174489"/>
                </a:lnTo>
                <a:lnTo>
                  <a:pt x="17738" y="124841"/>
                </a:lnTo>
                <a:lnTo>
                  <a:pt x="17602" y="119545"/>
                </a:lnTo>
                <a:lnTo>
                  <a:pt x="17738" y="124841"/>
                </a:lnTo>
                <a:lnTo>
                  <a:pt x="20508" y="186399"/>
                </a:lnTo>
                <a:lnTo>
                  <a:pt x="28901" y="197369"/>
                </a:lnTo>
                <a:lnTo>
                  <a:pt x="35834" y="177639"/>
                </a:lnTo>
                <a:lnTo>
                  <a:pt x="41202" y="54396"/>
                </a:lnTo>
                <a:lnTo>
                  <a:pt x="50719" y="44418"/>
                </a:lnTo>
                <a:lnTo>
                  <a:pt x="61498" y="35793"/>
                </a:lnTo>
                <a:lnTo>
                  <a:pt x="73395" y="28666"/>
                </a:lnTo>
                <a:lnTo>
                  <a:pt x="86265" y="23181"/>
                </a:lnTo>
                <a:lnTo>
                  <a:pt x="99964" y="19481"/>
                </a:lnTo>
                <a:lnTo>
                  <a:pt x="114346" y="17713"/>
                </a:lnTo>
                <a:lnTo>
                  <a:pt x="119659" y="221500"/>
                </a:lnTo>
                <a:lnTo>
                  <a:pt x="134295" y="238200"/>
                </a:lnTo>
                <a:lnTo>
                  <a:pt x="148410" y="235601"/>
                </a:lnTo>
                <a:lnTo>
                  <a:pt x="161899" y="231399"/>
                </a:lnTo>
                <a:lnTo>
                  <a:pt x="174656" y="225697"/>
                </a:lnTo>
                <a:lnTo>
                  <a:pt x="186578" y="218601"/>
                </a:lnTo>
                <a:lnTo>
                  <a:pt x="197558" y="210216"/>
                </a:lnTo>
                <a:lnTo>
                  <a:pt x="207491" y="200647"/>
                </a:lnTo>
                <a:lnTo>
                  <a:pt x="212786" y="161242"/>
                </a:lnTo>
                <a:lnTo>
                  <a:pt x="214876" y="83295"/>
                </a:lnTo>
                <a:lnTo>
                  <a:pt x="214876" y="47543"/>
                </a:lnTo>
                <a:lnTo>
                  <a:pt x="200839" y="31792"/>
                </a:lnTo>
                <a:lnTo>
                  <a:pt x="190181" y="23019"/>
                </a:lnTo>
                <a:lnTo>
                  <a:pt x="178548" y="15503"/>
                </a:lnTo>
                <a:lnTo>
                  <a:pt x="166045" y="9346"/>
                </a:lnTo>
                <a:lnTo>
                  <a:pt x="152777" y="4656"/>
                </a:lnTo>
                <a:lnTo>
                  <a:pt x="138850" y="1536"/>
                </a:lnTo>
                <a:lnTo>
                  <a:pt x="124369" y="91"/>
                </a:lnTo>
                <a:lnTo>
                  <a:pt x="134252" y="18615"/>
                </a:lnTo>
                <a:lnTo>
                  <a:pt x="148214" y="21637"/>
                </a:lnTo>
                <a:lnTo>
                  <a:pt x="161398" y="26496"/>
                </a:lnTo>
                <a:lnTo>
                  <a:pt x="173662" y="33049"/>
                </a:lnTo>
                <a:lnTo>
                  <a:pt x="184860" y="41152"/>
                </a:lnTo>
                <a:lnTo>
                  <a:pt x="194847" y="50660"/>
                </a:lnTo>
                <a:lnTo>
                  <a:pt x="203481" y="61430"/>
                </a:lnTo>
                <a:lnTo>
                  <a:pt x="210615" y="73316"/>
                </a:lnTo>
                <a:lnTo>
                  <a:pt x="206225" y="173493"/>
                </a:lnTo>
                <a:lnTo>
                  <a:pt x="198113" y="184681"/>
                </a:lnTo>
                <a:lnTo>
                  <a:pt x="188595" y="194659"/>
                </a:lnTo>
                <a:lnTo>
                  <a:pt x="177815" y="203284"/>
                </a:lnTo>
                <a:lnTo>
                  <a:pt x="165917" y="210412"/>
                </a:lnTo>
                <a:lnTo>
                  <a:pt x="153045" y="215897"/>
                </a:lnTo>
                <a:lnTo>
                  <a:pt x="139345" y="219596"/>
                </a:lnTo>
                <a:lnTo>
                  <a:pt x="124961" y="221364"/>
                </a:lnTo>
                <a:lnTo>
                  <a:pt x="119659" y="17576"/>
                </a:lnTo>
                <a:lnTo>
                  <a:pt x="119659" y="0"/>
                </a:lnTo>
                <a:lnTo>
                  <a:pt x="105023" y="889"/>
                </a:lnTo>
                <a:lnTo>
                  <a:pt x="90908" y="3487"/>
                </a:lnTo>
                <a:lnTo>
                  <a:pt x="77419" y="7689"/>
                </a:lnTo>
                <a:lnTo>
                  <a:pt x="64661" y="13390"/>
                </a:lnTo>
                <a:lnTo>
                  <a:pt x="52740" y="20485"/>
                </a:lnTo>
                <a:lnTo>
                  <a:pt x="41760" y="28869"/>
                </a:lnTo>
                <a:lnTo>
                  <a:pt x="33091" y="65584"/>
                </a:lnTo>
                <a:lnTo>
                  <a:pt x="28700" y="165753"/>
                </a:lnTo>
                <a:lnTo>
                  <a:pt x="23209" y="152895"/>
                </a:lnTo>
                <a:lnTo>
                  <a:pt x="19507" y="139209"/>
                </a:lnTo>
                <a:lnTo>
                  <a:pt x="18642" y="104961"/>
                </a:lnTo>
                <a:lnTo>
                  <a:pt x="15520" y="60707"/>
                </a:lnTo>
                <a:lnTo>
                  <a:pt x="9357" y="73198"/>
                </a:lnTo>
                <a:lnTo>
                  <a:pt x="4661" y="86454"/>
                </a:lnTo>
                <a:lnTo>
                  <a:pt x="1537" y="100369"/>
                </a:lnTo>
                <a:lnTo>
                  <a:pt x="91" y="114839"/>
                </a:lnTo>
                <a:close/>
              </a:path>
              <a:path w="214876" h="239090">
                <a:moveTo>
                  <a:pt x="17738" y="124841"/>
                </a:moveTo>
                <a:lnTo>
                  <a:pt x="13405" y="174489"/>
                </a:lnTo>
                <a:lnTo>
                  <a:pt x="20508" y="186399"/>
                </a:lnTo>
                <a:lnTo>
                  <a:pt x="17738" y="124841"/>
                </a:lnTo>
                <a:close/>
              </a:path>
              <a:path w="214876" h="239090">
                <a:moveTo>
                  <a:pt x="18642" y="104961"/>
                </a:moveTo>
                <a:lnTo>
                  <a:pt x="21667" y="91011"/>
                </a:lnTo>
                <a:lnTo>
                  <a:pt x="26531" y="77837"/>
                </a:lnTo>
                <a:lnTo>
                  <a:pt x="33091" y="65584"/>
                </a:lnTo>
                <a:lnTo>
                  <a:pt x="41760" y="28869"/>
                </a:lnTo>
                <a:lnTo>
                  <a:pt x="31827" y="38437"/>
                </a:lnTo>
                <a:lnTo>
                  <a:pt x="23045" y="49085"/>
                </a:lnTo>
                <a:lnTo>
                  <a:pt x="15520" y="60707"/>
                </a:lnTo>
                <a:lnTo>
                  <a:pt x="18642" y="104961"/>
                </a:lnTo>
                <a:close/>
              </a:path>
              <a:path w="214876" h="239090">
                <a:moveTo>
                  <a:pt x="212786" y="161242"/>
                </a:moveTo>
                <a:lnTo>
                  <a:pt x="207491" y="200647"/>
                </a:lnTo>
                <a:lnTo>
                  <a:pt x="214876" y="191693"/>
                </a:lnTo>
                <a:lnTo>
                  <a:pt x="214876" y="83295"/>
                </a:lnTo>
                <a:lnTo>
                  <a:pt x="212786" y="161242"/>
                </a:lnTo>
                <a:close/>
              </a:path>
              <a:path w="214876" h="239090">
                <a:moveTo>
                  <a:pt x="148214" y="21637"/>
                </a:moveTo>
                <a:lnTo>
                  <a:pt x="134252" y="18615"/>
                </a:lnTo>
                <a:lnTo>
                  <a:pt x="124369" y="91"/>
                </a:lnTo>
                <a:lnTo>
                  <a:pt x="119659" y="0"/>
                </a:lnTo>
                <a:lnTo>
                  <a:pt x="119659" y="17576"/>
                </a:lnTo>
                <a:lnTo>
                  <a:pt x="124961" y="221364"/>
                </a:lnTo>
                <a:lnTo>
                  <a:pt x="139345" y="219596"/>
                </a:lnTo>
                <a:lnTo>
                  <a:pt x="153045" y="215897"/>
                </a:lnTo>
                <a:lnTo>
                  <a:pt x="165917" y="210412"/>
                </a:lnTo>
                <a:lnTo>
                  <a:pt x="177815" y="203284"/>
                </a:lnTo>
                <a:lnTo>
                  <a:pt x="188595" y="194659"/>
                </a:lnTo>
                <a:lnTo>
                  <a:pt x="198113" y="184681"/>
                </a:lnTo>
                <a:lnTo>
                  <a:pt x="206225" y="173493"/>
                </a:lnTo>
                <a:lnTo>
                  <a:pt x="210615" y="73316"/>
                </a:lnTo>
                <a:lnTo>
                  <a:pt x="203481" y="61430"/>
                </a:lnTo>
                <a:lnTo>
                  <a:pt x="194847" y="50660"/>
                </a:lnTo>
                <a:lnTo>
                  <a:pt x="184860" y="41152"/>
                </a:lnTo>
                <a:lnTo>
                  <a:pt x="173662" y="33049"/>
                </a:lnTo>
                <a:lnTo>
                  <a:pt x="161398" y="26496"/>
                </a:lnTo>
                <a:lnTo>
                  <a:pt x="148214" y="21637"/>
                </a:lnTo>
                <a:close/>
              </a:path>
              <a:path w="214876" h="239090">
                <a:moveTo>
                  <a:pt x="119659" y="221500"/>
                </a:moveTo>
                <a:lnTo>
                  <a:pt x="114346" y="17713"/>
                </a:lnTo>
                <a:lnTo>
                  <a:pt x="99964" y="19481"/>
                </a:lnTo>
                <a:lnTo>
                  <a:pt x="86265" y="23181"/>
                </a:lnTo>
                <a:lnTo>
                  <a:pt x="73395" y="28666"/>
                </a:lnTo>
                <a:lnTo>
                  <a:pt x="61498" y="35793"/>
                </a:lnTo>
                <a:lnTo>
                  <a:pt x="50719" y="44418"/>
                </a:lnTo>
                <a:lnTo>
                  <a:pt x="41202" y="54396"/>
                </a:lnTo>
                <a:lnTo>
                  <a:pt x="35834" y="177639"/>
                </a:lnTo>
                <a:lnTo>
                  <a:pt x="44467" y="188409"/>
                </a:lnTo>
                <a:lnTo>
                  <a:pt x="54455" y="197918"/>
                </a:lnTo>
                <a:lnTo>
                  <a:pt x="65653" y="206023"/>
                </a:lnTo>
                <a:lnTo>
                  <a:pt x="77917" y="212577"/>
                </a:lnTo>
                <a:lnTo>
                  <a:pt x="91102" y="217438"/>
                </a:lnTo>
                <a:lnTo>
                  <a:pt x="105065" y="220461"/>
                </a:lnTo>
                <a:lnTo>
                  <a:pt x="119659" y="221500"/>
                </a:lnTo>
                <a:close/>
              </a:path>
              <a:path w="214876" h="239090">
                <a:moveTo>
                  <a:pt x="18642" y="104961"/>
                </a:moveTo>
                <a:lnTo>
                  <a:pt x="19507" y="139209"/>
                </a:lnTo>
                <a:lnTo>
                  <a:pt x="23209" y="152895"/>
                </a:lnTo>
                <a:lnTo>
                  <a:pt x="28700" y="165753"/>
                </a:lnTo>
                <a:lnTo>
                  <a:pt x="33091" y="65584"/>
                </a:lnTo>
                <a:lnTo>
                  <a:pt x="26531" y="77837"/>
                </a:lnTo>
                <a:lnTo>
                  <a:pt x="21667" y="91011"/>
                </a:lnTo>
                <a:lnTo>
                  <a:pt x="18642" y="104961"/>
                </a:lnTo>
                <a:close/>
              </a:path>
              <a:path w="214876" h="239090">
                <a:moveTo>
                  <a:pt x="35834" y="177639"/>
                </a:moveTo>
                <a:lnTo>
                  <a:pt x="28901" y="197369"/>
                </a:lnTo>
                <a:lnTo>
                  <a:pt x="38479" y="207293"/>
                </a:lnTo>
                <a:lnTo>
                  <a:pt x="49137" y="216066"/>
                </a:lnTo>
                <a:lnTo>
                  <a:pt x="60770" y="223584"/>
                </a:lnTo>
                <a:lnTo>
                  <a:pt x="73273" y="229741"/>
                </a:lnTo>
                <a:lnTo>
                  <a:pt x="86541" y="234432"/>
                </a:lnTo>
                <a:lnTo>
                  <a:pt x="100468" y="237553"/>
                </a:lnTo>
                <a:lnTo>
                  <a:pt x="114949" y="238998"/>
                </a:lnTo>
                <a:lnTo>
                  <a:pt x="119659" y="239090"/>
                </a:lnTo>
                <a:lnTo>
                  <a:pt x="134295" y="238200"/>
                </a:lnTo>
                <a:lnTo>
                  <a:pt x="119659" y="221500"/>
                </a:lnTo>
                <a:lnTo>
                  <a:pt x="105065" y="220461"/>
                </a:lnTo>
                <a:lnTo>
                  <a:pt x="91102" y="217438"/>
                </a:lnTo>
                <a:lnTo>
                  <a:pt x="77917" y="212577"/>
                </a:lnTo>
                <a:lnTo>
                  <a:pt x="65653" y="206023"/>
                </a:lnTo>
                <a:lnTo>
                  <a:pt x="54455" y="197918"/>
                </a:lnTo>
                <a:lnTo>
                  <a:pt x="44467" y="188409"/>
                </a:lnTo>
                <a:lnTo>
                  <a:pt x="35834" y="177639"/>
                </a:lnTo>
                <a:close/>
              </a:path>
            </a:pathLst>
          </a:custGeom>
          <a:solidFill>
            <a:srgbClr val="4A4A49">
              <a:alpha val="95000"/>
            </a:srgbClr>
          </a:solidFill>
        </p:spPr>
        <p:txBody>
          <a:bodyPr wrap="square" lIns="0" tIns="0" rIns="0" bIns="0" rtlCol="0">
            <a:noAutofit/>
          </a:bodyPr>
          <a:lstStyle/>
          <a:p>
            <a:endParaRPr sz="1588" dirty="0"/>
          </a:p>
        </p:txBody>
      </p:sp>
      <p:sp>
        <p:nvSpPr>
          <p:cNvPr id="561" name="object 561"/>
          <p:cNvSpPr/>
          <p:nvPr/>
        </p:nvSpPr>
        <p:spPr>
          <a:xfrm>
            <a:off x="9418061" y="6164187"/>
            <a:ext cx="1090915" cy="0"/>
          </a:xfrm>
          <a:custGeom>
            <a:avLst/>
            <a:gdLst/>
            <a:ahLst/>
            <a:cxnLst/>
            <a:rect l="l" t="t" r="r" b="b"/>
            <a:pathLst>
              <a:path w="1236370">
                <a:moveTo>
                  <a:pt x="0" y="0"/>
                </a:moveTo>
                <a:lnTo>
                  <a:pt x="1236370" y="0"/>
                </a:lnTo>
              </a:path>
            </a:pathLst>
          </a:custGeom>
          <a:ln w="45338">
            <a:solidFill>
              <a:srgbClr val="494948"/>
            </a:solidFill>
          </a:ln>
        </p:spPr>
        <p:txBody>
          <a:bodyPr wrap="square" lIns="0" tIns="0" rIns="0" bIns="0" rtlCol="0">
            <a:noAutofit/>
          </a:bodyPr>
          <a:lstStyle/>
          <a:p>
            <a:endParaRPr sz="1588" dirty="0"/>
          </a:p>
        </p:txBody>
      </p:sp>
      <p:sp>
        <p:nvSpPr>
          <p:cNvPr id="562" name="object 562"/>
          <p:cNvSpPr/>
          <p:nvPr/>
        </p:nvSpPr>
        <p:spPr>
          <a:xfrm>
            <a:off x="9439953" y="6144756"/>
            <a:ext cx="0" cy="277659"/>
          </a:xfrm>
          <a:custGeom>
            <a:avLst/>
            <a:gdLst/>
            <a:ahLst/>
            <a:cxnLst/>
            <a:rect l="l" t="t" r="r" b="b"/>
            <a:pathLst>
              <a:path h="314680">
                <a:moveTo>
                  <a:pt x="0" y="0"/>
                </a:moveTo>
                <a:lnTo>
                  <a:pt x="0" y="314680"/>
                </a:lnTo>
              </a:path>
            </a:pathLst>
          </a:custGeom>
          <a:ln w="31330">
            <a:solidFill>
              <a:srgbClr val="494948"/>
            </a:solidFill>
          </a:ln>
        </p:spPr>
        <p:txBody>
          <a:bodyPr wrap="square" lIns="0" tIns="0" rIns="0" bIns="0" rtlCol="0">
            <a:noAutofit/>
          </a:bodyPr>
          <a:lstStyle/>
          <a:p>
            <a:endParaRPr sz="1588" dirty="0"/>
          </a:p>
        </p:txBody>
      </p:sp>
      <p:sp>
        <p:nvSpPr>
          <p:cNvPr id="563" name="object 563"/>
          <p:cNvSpPr/>
          <p:nvPr/>
        </p:nvSpPr>
        <p:spPr>
          <a:xfrm>
            <a:off x="9401947" y="6399238"/>
            <a:ext cx="76020" cy="23173"/>
          </a:xfrm>
          <a:custGeom>
            <a:avLst/>
            <a:gdLst/>
            <a:ahLst/>
            <a:cxnLst/>
            <a:rect l="l" t="t" r="r" b="b"/>
            <a:pathLst>
              <a:path w="86156" h="26263">
                <a:moveTo>
                  <a:pt x="6007" y="0"/>
                </a:moveTo>
                <a:lnTo>
                  <a:pt x="0" y="26263"/>
                </a:lnTo>
                <a:lnTo>
                  <a:pt x="86156" y="26263"/>
                </a:lnTo>
                <a:lnTo>
                  <a:pt x="80149" y="0"/>
                </a:lnTo>
                <a:lnTo>
                  <a:pt x="6007" y="0"/>
                </a:lnTo>
                <a:close/>
              </a:path>
            </a:pathLst>
          </a:custGeom>
          <a:solidFill>
            <a:srgbClr val="494948">
              <a:alpha val="95000"/>
            </a:srgbClr>
          </a:solidFill>
        </p:spPr>
        <p:txBody>
          <a:bodyPr wrap="square" lIns="0" tIns="0" rIns="0" bIns="0" rtlCol="0">
            <a:noAutofit/>
          </a:bodyPr>
          <a:lstStyle/>
          <a:p>
            <a:endParaRPr sz="1588" dirty="0"/>
          </a:p>
        </p:txBody>
      </p:sp>
      <p:sp>
        <p:nvSpPr>
          <p:cNvPr id="564" name="object 564"/>
          <p:cNvSpPr/>
          <p:nvPr/>
        </p:nvSpPr>
        <p:spPr>
          <a:xfrm>
            <a:off x="9482736" y="6069262"/>
            <a:ext cx="0" cy="86599"/>
          </a:xfrm>
          <a:custGeom>
            <a:avLst/>
            <a:gdLst/>
            <a:ahLst/>
            <a:cxnLst/>
            <a:rect l="l" t="t" r="r" b="b"/>
            <a:pathLst>
              <a:path h="98145">
                <a:moveTo>
                  <a:pt x="0" y="0"/>
                </a:moveTo>
                <a:lnTo>
                  <a:pt x="0" y="98145"/>
                </a:lnTo>
              </a:path>
            </a:pathLst>
          </a:custGeom>
          <a:ln w="23050">
            <a:solidFill>
              <a:srgbClr val="494948"/>
            </a:solidFill>
          </a:ln>
        </p:spPr>
        <p:txBody>
          <a:bodyPr wrap="square" lIns="0" tIns="0" rIns="0" bIns="0" rtlCol="0">
            <a:noAutofit/>
          </a:bodyPr>
          <a:lstStyle/>
          <a:p>
            <a:endParaRPr sz="1588" dirty="0"/>
          </a:p>
        </p:txBody>
      </p:sp>
      <p:sp>
        <p:nvSpPr>
          <p:cNvPr id="565" name="object 565"/>
          <p:cNvSpPr/>
          <p:nvPr/>
        </p:nvSpPr>
        <p:spPr>
          <a:xfrm>
            <a:off x="9754759" y="6069262"/>
            <a:ext cx="0" cy="86599"/>
          </a:xfrm>
          <a:custGeom>
            <a:avLst/>
            <a:gdLst/>
            <a:ahLst/>
            <a:cxnLst/>
            <a:rect l="l" t="t" r="r" b="b"/>
            <a:pathLst>
              <a:path h="98145">
                <a:moveTo>
                  <a:pt x="0" y="0"/>
                </a:moveTo>
                <a:lnTo>
                  <a:pt x="0" y="98145"/>
                </a:lnTo>
              </a:path>
            </a:pathLst>
          </a:custGeom>
          <a:ln w="23050">
            <a:solidFill>
              <a:srgbClr val="494948"/>
            </a:solidFill>
          </a:ln>
        </p:spPr>
        <p:txBody>
          <a:bodyPr wrap="square" lIns="0" tIns="0" rIns="0" bIns="0" rtlCol="0">
            <a:noAutofit/>
          </a:bodyPr>
          <a:lstStyle/>
          <a:p>
            <a:endParaRPr sz="1588" dirty="0"/>
          </a:p>
        </p:txBody>
      </p:sp>
      <p:sp>
        <p:nvSpPr>
          <p:cNvPr id="566" name="object 566"/>
          <p:cNvSpPr/>
          <p:nvPr/>
        </p:nvSpPr>
        <p:spPr>
          <a:xfrm>
            <a:off x="9473129" y="6148982"/>
            <a:ext cx="291251" cy="50112"/>
          </a:xfrm>
          <a:custGeom>
            <a:avLst/>
            <a:gdLst/>
            <a:ahLst/>
            <a:cxnLst/>
            <a:rect l="l" t="t" r="r" b="b"/>
            <a:pathLst>
              <a:path w="330085" h="56794">
                <a:moveTo>
                  <a:pt x="0" y="6642"/>
                </a:moveTo>
                <a:lnTo>
                  <a:pt x="2061" y="20914"/>
                </a:lnTo>
                <a:lnTo>
                  <a:pt x="7849" y="33586"/>
                </a:lnTo>
                <a:lnTo>
                  <a:pt x="16771" y="44064"/>
                </a:lnTo>
                <a:lnTo>
                  <a:pt x="28235" y="51757"/>
                </a:lnTo>
                <a:lnTo>
                  <a:pt x="41647" y="56072"/>
                </a:lnTo>
                <a:lnTo>
                  <a:pt x="50177" y="56794"/>
                </a:lnTo>
                <a:lnTo>
                  <a:pt x="279908" y="56794"/>
                </a:lnTo>
                <a:lnTo>
                  <a:pt x="294187" y="54734"/>
                </a:lnTo>
                <a:lnTo>
                  <a:pt x="306865" y="48949"/>
                </a:lnTo>
                <a:lnTo>
                  <a:pt x="317348" y="40031"/>
                </a:lnTo>
                <a:lnTo>
                  <a:pt x="325046" y="28574"/>
                </a:lnTo>
                <a:lnTo>
                  <a:pt x="329363" y="15168"/>
                </a:lnTo>
                <a:lnTo>
                  <a:pt x="330085" y="6642"/>
                </a:lnTo>
                <a:lnTo>
                  <a:pt x="330085" y="0"/>
                </a:lnTo>
                <a:lnTo>
                  <a:pt x="0" y="0"/>
                </a:lnTo>
                <a:lnTo>
                  <a:pt x="0" y="6642"/>
                </a:lnTo>
                <a:close/>
              </a:path>
            </a:pathLst>
          </a:custGeom>
          <a:solidFill>
            <a:srgbClr val="494948">
              <a:alpha val="95000"/>
            </a:srgbClr>
          </a:solidFill>
        </p:spPr>
        <p:txBody>
          <a:bodyPr wrap="square" lIns="0" tIns="0" rIns="0" bIns="0" rtlCol="0">
            <a:noAutofit/>
          </a:bodyPr>
          <a:lstStyle/>
          <a:p>
            <a:endParaRPr sz="1588" dirty="0"/>
          </a:p>
        </p:txBody>
      </p:sp>
      <p:sp>
        <p:nvSpPr>
          <p:cNvPr id="567" name="object 567"/>
          <p:cNvSpPr/>
          <p:nvPr/>
        </p:nvSpPr>
        <p:spPr>
          <a:xfrm>
            <a:off x="9477925" y="6148977"/>
            <a:ext cx="281648" cy="34973"/>
          </a:xfrm>
          <a:custGeom>
            <a:avLst/>
            <a:gdLst/>
            <a:ahLst/>
            <a:cxnLst/>
            <a:rect l="l" t="t" r="r" b="b"/>
            <a:pathLst>
              <a:path w="319201" h="39636">
                <a:moveTo>
                  <a:pt x="38290" y="39636"/>
                </a:moveTo>
                <a:lnTo>
                  <a:pt x="280911" y="39636"/>
                </a:lnTo>
                <a:lnTo>
                  <a:pt x="294731" y="36976"/>
                </a:lnTo>
                <a:lnTo>
                  <a:pt x="306312" y="29661"/>
                </a:lnTo>
                <a:lnTo>
                  <a:pt x="314687" y="18688"/>
                </a:lnTo>
                <a:lnTo>
                  <a:pt x="318893" y="5055"/>
                </a:lnTo>
                <a:lnTo>
                  <a:pt x="319201" y="0"/>
                </a:lnTo>
                <a:lnTo>
                  <a:pt x="0" y="0"/>
                </a:lnTo>
                <a:lnTo>
                  <a:pt x="2570" y="14308"/>
                </a:lnTo>
                <a:lnTo>
                  <a:pt x="9638" y="26296"/>
                </a:lnTo>
                <a:lnTo>
                  <a:pt x="20239" y="34965"/>
                </a:lnTo>
                <a:lnTo>
                  <a:pt x="33407" y="39317"/>
                </a:lnTo>
                <a:lnTo>
                  <a:pt x="38290" y="39636"/>
                </a:lnTo>
                <a:close/>
              </a:path>
            </a:pathLst>
          </a:custGeom>
          <a:solidFill>
            <a:srgbClr val="14213A">
              <a:alpha val="95000"/>
            </a:srgbClr>
          </a:solidFill>
        </p:spPr>
        <p:txBody>
          <a:bodyPr wrap="square" lIns="0" tIns="0" rIns="0" bIns="0" rtlCol="0">
            <a:noAutofit/>
          </a:bodyPr>
          <a:lstStyle/>
          <a:p>
            <a:endParaRPr sz="1588" dirty="0"/>
          </a:p>
        </p:txBody>
      </p:sp>
      <p:sp>
        <p:nvSpPr>
          <p:cNvPr id="568" name="object 568"/>
          <p:cNvSpPr/>
          <p:nvPr/>
        </p:nvSpPr>
        <p:spPr>
          <a:xfrm>
            <a:off x="9469491" y="5900920"/>
            <a:ext cx="298602" cy="192001"/>
          </a:xfrm>
          <a:custGeom>
            <a:avLst/>
            <a:gdLst/>
            <a:ahLst/>
            <a:cxnLst/>
            <a:rect l="l" t="t" r="r" b="b"/>
            <a:pathLst>
              <a:path w="338416" h="217601">
                <a:moveTo>
                  <a:pt x="326517" y="30746"/>
                </a:moveTo>
                <a:lnTo>
                  <a:pt x="322427" y="27355"/>
                </a:lnTo>
                <a:lnTo>
                  <a:pt x="317512" y="24942"/>
                </a:lnTo>
                <a:lnTo>
                  <a:pt x="312102" y="23850"/>
                </a:lnTo>
                <a:lnTo>
                  <a:pt x="302632" y="20139"/>
                </a:lnTo>
                <a:lnTo>
                  <a:pt x="292440" y="16690"/>
                </a:lnTo>
                <a:lnTo>
                  <a:pt x="281569" y="13518"/>
                </a:lnTo>
                <a:lnTo>
                  <a:pt x="270062" y="10640"/>
                </a:lnTo>
                <a:lnTo>
                  <a:pt x="257963" y="8070"/>
                </a:lnTo>
                <a:lnTo>
                  <a:pt x="245313" y="5826"/>
                </a:lnTo>
                <a:lnTo>
                  <a:pt x="232156" y="3923"/>
                </a:lnTo>
                <a:lnTo>
                  <a:pt x="218535" y="2376"/>
                </a:lnTo>
                <a:lnTo>
                  <a:pt x="204491" y="1202"/>
                </a:lnTo>
                <a:lnTo>
                  <a:pt x="190069" y="417"/>
                </a:lnTo>
                <a:lnTo>
                  <a:pt x="175311" y="35"/>
                </a:lnTo>
                <a:lnTo>
                  <a:pt x="169164" y="0"/>
                </a:lnTo>
                <a:lnTo>
                  <a:pt x="154281" y="210"/>
                </a:lnTo>
                <a:lnTo>
                  <a:pt x="139717" y="832"/>
                </a:lnTo>
                <a:lnTo>
                  <a:pt x="125514" y="1848"/>
                </a:lnTo>
                <a:lnTo>
                  <a:pt x="111714" y="3243"/>
                </a:lnTo>
                <a:lnTo>
                  <a:pt x="98362" y="5002"/>
                </a:lnTo>
                <a:lnTo>
                  <a:pt x="85499" y="7107"/>
                </a:lnTo>
                <a:lnTo>
                  <a:pt x="73168" y="9545"/>
                </a:lnTo>
                <a:lnTo>
                  <a:pt x="61412" y="12298"/>
                </a:lnTo>
                <a:lnTo>
                  <a:pt x="50273" y="15350"/>
                </a:lnTo>
                <a:lnTo>
                  <a:pt x="39796" y="18687"/>
                </a:lnTo>
                <a:lnTo>
                  <a:pt x="30021" y="22292"/>
                </a:lnTo>
                <a:lnTo>
                  <a:pt x="26212" y="23850"/>
                </a:lnTo>
                <a:lnTo>
                  <a:pt x="20815" y="24942"/>
                </a:lnTo>
                <a:lnTo>
                  <a:pt x="11811" y="30746"/>
                </a:lnTo>
                <a:lnTo>
                  <a:pt x="3717" y="40674"/>
                </a:lnTo>
                <a:lnTo>
                  <a:pt x="13" y="53276"/>
                </a:lnTo>
                <a:lnTo>
                  <a:pt x="0" y="179400"/>
                </a:lnTo>
                <a:lnTo>
                  <a:pt x="3776" y="192905"/>
                </a:lnTo>
                <a:lnTo>
                  <a:pt x="12532" y="203355"/>
                </a:lnTo>
                <a:lnTo>
                  <a:pt x="24920" y="209391"/>
                </a:lnTo>
                <a:lnTo>
                  <a:pt x="32778" y="210337"/>
                </a:lnTo>
                <a:lnTo>
                  <a:pt x="84721" y="210337"/>
                </a:lnTo>
                <a:lnTo>
                  <a:pt x="96359" y="212288"/>
                </a:lnTo>
                <a:lnTo>
                  <a:pt x="108403" y="213953"/>
                </a:lnTo>
                <a:lnTo>
                  <a:pt x="120823" y="215321"/>
                </a:lnTo>
                <a:lnTo>
                  <a:pt x="133587" y="216379"/>
                </a:lnTo>
                <a:lnTo>
                  <a:pt x="146664" y="217117"/>
                </a:lnTo>
                <a:lnTo>
                  <a:pt x="160023" y="217522"/>
                </a:lnTo>
                <a:lnTo>
                  <a:pt x="169164" y="217601"/>
                </a:lnTo>
                <a:lnTo>
                  <a:pt x="182694" y="217427"/>
                </a:lnTo>
                <a:lnTo>
                  <a:pt x="195964" y="216912"/>
                </a:lnTo>
                <a:lnTo>
                  <a:pt x="208942" y="216068"/>
                </a:lnTo>
                <a:lnTo>
                  <a:pt x="221598" y="214907"/>
                </a:lnTo>
                <a:lnTo>
                  <a:pt x="233898" y="213441"/>
                </a:lnTo>
                <a:lnTo>
                  <a:pt x="245813" y="211682"/>
                </a:lnTo>
                <a:lnTo>
                  <a:pt x="253606" y="210337"/>
                </a:lnTo>
                <a:lnTo>
                  <a:pt x="305549" y="210337"/>
                </a:lnTo>
                <a:lnTo>
                  <a:pt x="319349" y="207303"/>
                </a:lnTo>
                <a:lnTo>
                  <a:pt x="330264" y="199107"/>
                </a:lnTo>
                <a:lnTo>
                  <a:pt x="336946" y="187111"/>
                </a:lnTo>
                <a:lnTo>
                  <a:pt x="338328" y="179400"/>
                </a:lnTo>
                <a:lnTo>
                  <a:pt x="338416" y="56045"/>
                </a:lnTo>
                <a:lnTo>
                  <a:pt x="335735" y="43035"/>
                </a:lnTo>
                <a:lnTo>
                  <a:pt x="328443" y="32477"/>
                </a:lnTo>
                <a:lnTo>
                  <a:pt x="326517" y="30746"/>
                </a:lnTo>
                <a:close/>
              </a:path>
            </a:pathLst>
          </a:custGeom>
          <a:solidFill>
            <a:srgbClr val="14213A">
              <a:alpha val="95000"/>
            </a:srgbClr>
          </a:solidFill>
        </p:spPr>
        <p:txBody>
          <a:bodyPr wrap="square" lIns="0" tIns="0" rIns="0" bIns="0" rtlCol="0">
            <a:noAutofit/>
          </a:bodyPr>
          <a:lstStyle/>
          <a:p>
            <a:endParaRPr sz="1588" dirty="0"/>
          </a:p>
        </p:txBody>
      </p:sp>
      <p:sp>
        <p:nvSpPr>
          <p:cNvPr id="569" name="object 569"/>
          <p:cNvSpPr/>
          <p:nvPr/>
        </p:nvSpPr>
        <p:spPr>
          <a:xfrm>
            <a:off x="9477929" y="6136687"/>
            <a:ext cx="281648" cy="12292"/>
          </a:xfrm>
          <a:custGeom>
            <a:avLst/>
            <a:gdLst/>
            <a:ahLst/>
            <a:cxnLst/>
            <a:rect l="l" t="t" r="r" b="b"/>
            <a:pathLst>
              <a:path w="319201" h="13931">
                <a:moveTo>
                  <a:pt x="305269" y="0"/>
                </a:moveTo>
                <a:lnTo>
                  <a:pt x="6235" y="0"/>
                </a:lnTo>
                <a:lnTo>
                  <a:pt x="0" y="6235"/>
                </a:lnTo>
                <a:lnTo>
                  <a:pt x="0" y="13931"/>
                </a:lnTo>
                <a:lnTo>
                  <a:pt x="319201" y="13931"/>
                </a:lnTo>
                <a:lnTo>
                  <a:pt x="319201" y="6235"/>
                </a:lnTo>
                <a:lnTo>
                  <a:pt x="312966" y="0"/>
                </a:lnTo>
                <a:lnTo>
                  <a:pt x="305269" y="0"/>
                </a:lnTo>
                <a:close/>
              </a:path>
            </a:pathLst>
          </a:custGeom>
          <a:solidFill>
            <a:srgbClr val="14213A">
              <a:alpha val="95000"/>
            </a:srgbClr>
          </a:solidFill>
        </p:spPr>
        <p:txBody>
          <a:bodyPr wrap="square" lIns="0" tIns="0" rIns="0" bIns="0" rtlCol="0">
            <a:noAutofit/>
          </a:bodyPr>
          <a:lstStyle/>
          <a:p>
            <a:endParaRPr sz="1588" dirty="0"/>
          </a:p>
        </p:txBody>
      </p:sp>
      <p:sp>
        <p:nvSpPr>
          <p:cNvPr id="570" name="object 570"/>
          <p:cNvSpPr/>
          <p:nvPr/>
        </p:nvSpPr>
        <p:spPr>
          <a:xfrm>
            <a:off x="9827508" y="6069262"/>
            <a:ext cx="0" cy="86599"/>
          </a:xfrm>
          <a:custGeom>
            <a:avLst/>
            <a:gdLst/>
            <a:ahLst/>
            <a:cxnLst/>
            <a:rect l="l" t="t" r="r" b="b"/>
            <a:pathLst>
              <a:path h="98145">
                <a:moveTo>
                  <a:pt x="0" y="0"/>
                </a:moveTo>
                <a:lnTo>
                  <a:pt x="0" y="98145"/>
                </a:lnTo>
              </a:path>
            </a:pathLst>
          </a:custGeom>
          <a:ln w="23050">
            <a:solidFill>
              <a:srgbClr val="494948"/>
            </a:solidFill>
          </a:ln>
        </p:spPr>
        <p:txBody>
          <a:bodyPr wrap="square" lIns="0" tIns="0" rIns="0" bIns="0" rtlCol="0">
            <a:noAutofit/>
          </a:bodyPr>
          <a:lstStyle/>
          <a:p>
            <a:endParaRPr sz="1588" dirty="0"/>
          </a:p>
        </p:txBody>
      </p:sp>
      <p:sp>
        <p:nvSpPr>
          <p:cNvPr id="571" name="object 571"/>
          <p:cNvSpPr/>
          <p:nvPr/>
        </p:nvSpPr>
        <p:spPr>
          <a:xfrm>
            <a:off x="10099531" y="6069262"/>
            <a:ext cx="0" cy="86599"/>
          </a:xfrm>
          <a:custGeom>
            <a:avLst/>
            <a:gdLst/>
            <a:ahLst/>
            <a:cxnLst/>
            <a:rect l="l" t="t" r="r" b="b"/>
            <a:pathLst>
              <a:path h="98145">
                <a:moveTo>
                  <a:pt x="0" y="0"/>
                </a:moveTo>
                <a:lnTo>
                  <a:pt x="0" y="98145"/>
                </a:lnTo>
              </a:path>
            </a:pathLst>
          </a:custGeom>
          <a:ln w="23050">
            <a:solidFill>
              <a:srgbClr val="494948"/>
            </a:solidFill>
          </a:ln>
        </p:spPr>
        <p:txBody>
          <a:bodyPr wrap="square" lIns="0" tIns="0" rIns="0" bIns="0" rtlCol="0">
            <a:noAutofit/>
          </a:bodyPr>
          <a:lstStyle/>
          <a:p>
            <a:endParaRPr sz="1588" dirty="0"/>
          </a:p>
        </p:txBody>
      </p:sp>
      <p:sp>
        <p:nvSpPr>
          <p:cNvPr id="572" name="object 572"/>
          <p:cNvSpPr/>
          <p:nvPr/>
        </p:nvSpPr>
        <p:spPr>
          <a:xfrm>
            <a:off x="9817896" y="6148982"/>
            <a:ext cx="291251" cy="50112"/>
          </a:xfrm>
          <a:custGeom>
            <a:avLst/>
            <a:gdLst/>
            <a:ahLst/>
            <a:cxnLst/>
            <a:rect l="l" t="t" r="r" b="b"/>
            <a:pathLst>
              <a:path w="330085" h="56794">
                <a:moveTo>
                  <a:pt x="0" y="6642"/>
                </a:moveTo>
                <a:lnTo>
                  <a:pt x="2061" y="20914"/>
                </a:lnTo>
                <a:lnTo>
                  <a:pt x="7849" y="33586"/>
                </a:lnTo>
                <a:lnTo>
                  <a:pt x="16771" y="44064"/>
                </a:lnTo>
                <a:lnTo>
                  <a:pt x="28235" y="51757"/>
                </a:lnTo>
                <a:lnTo>
                  <a:pt x="41647" y="56072"/>
                </a:lnTo>
                <a:lnTo>
                  <a:pt x="50177" y="56794"/>
                </a:lnTo>
                <a:lnTo>
                  <a:pt x="279908" y="56794"/>
                </a:lnTo>
                <a:lnTo>
                  <a:pt x="294187" y="54734"/>
                </a:lnTo>
                <a:lnTo>
                  <a:pt x="306865" y="48949"/>
                </a:lnTo>
                <a:lnTo>
                  <a:pt x="317348" y="40031"/>
                </a:lnTo>
                <a:lnTo>
                  <a:pt x="325046" y="28574"/>
                </a:lnTo>
                <a:lnTo>
                  <a:pt x="329363" y="15168"/>
                </a:lnTo>
                <a:lnTo>
                  <a:pt x="330085" y="6642"/>
                </a:lnTo>
                <a:lnTo>
                  <a:pt x="330085" y="0"/>
                </a:lnTo>
                <a:lnTo>
                  <a:pt x="0" y="0"/>
                </a:lnTo>
                <a:lnTo>
                  <a:pt x="0" y="6642"/>
                </a:lnTo>
                <a:close/>
              </a:path>
            </a:pathLst>
          </a:custGeom>
          <a:solidFill>
            <a:srgbClr val="494948">
              <a:alpha val="95000"/>
            </a:srgbClr>
          </a:solidFill>
        </p:spPr>
        <p:txBody>
          <a:bodyPr wrap="square" lIns="0" tIns="0" rIns="0" bIns="0" rtlCol="0">
            <a:noAutofit/>
          </a:bodyPr>
          <a:lstStyle/>
          <a:p>
            <a:endParaRPr sz="1588" dirty="0"/>
          </a:p>
        </p:txBody>
      </p:sp>
      <p:sp>
        <p:nvSpPr>
          <p:cNvPr id="573" name="object 573"/>
          <p:cNvSpPr/>
          <p:nvPr/>
        </p:nvSpPr>
        <p:spPr>
          <a:xfrm>
            <a:off x="9822692" y="6148977"/>
            <a:ext cx="281648" cy="34973"/>
          </a:xfrm>
          <a:custGeom>
            <a:avLst/>
            <a:gdLst/>
            <a:ahLst/>
            <a:cxnLst/>
            <a:rect l="l" t="t" r="r" b="b"/>
            <a:pathLst>
              <a:path w="319201" h="39636">
                <a:moveTo>
                  <a:pt x="38290" y="39636"/>
                </a:moveTo>
                <a:lnTo>
                  <a:pt x="280911" y="39636"/>
                </a:lnTo>
                <a:lnTo>
                  <a:pt x="294731" y="36976"/>
                </a:lnTo>
                <a:lnTo>
                  <a:pt x="306312" y="29661"/>
                </a:lnTo>
                <a:lnTo>
                  <a:pt x="314687" y="18688"/>
                </a:lnTo>
                <a:lnTo>
                  <a:pt x="318893" y="5055"/>
                </a:lnTo>
                <a:lnTo>
                  <a:pt x="319201" y="0"/>
                </a:lnTo>
                <a:lnTo>
                  <a:pt x="0" y="0"/>
                </a:lnTo>
                <a:lnTo>
                  <a:pt x="2570" y="14308"/>
                </a:lnTo>
                <a:lnTo>
                  <a:pt x="9638" y="26296"/>
                </a:lnTo>
                <a:lnTo>
                  <a:pt x="20239" y="34965"/>
                </a:lnTo>
                <a:lnTo>
                  <a:pt x="33407" y="39317"/>
                </a:lnTo>
                <a:lnTo>
                  <a:pt x="38290" y="39636"/>
                </a:lnTo>
                <a:close/>
              </a:path>
            </a:pathLst>
          </a:custGeom>
          <a:solidFill>
            <a:srgbClr val="14213A">
              <a:alpha val="95000"/>
            </a:srgbClr>
          </a:solidFill>
        </p:spPr>
        <p:txBody>
          <a:bodyPr wrap="square" lIns="0" tIns="0" rIns="0" bIns="0" rtlCol="0">
            <a:noAutofit/>
          </a:bodyPr>
          <a:lstStyle/>
          <a:p>
            <a:endParaRPr sz="1588" dirty="0"/>
          </a:p>
        </p:txBody>
      </p:sp>
      <p:sp>
        <p:nvSpPr>
          <p:cNvPr id="574" name="object 574"/>
          <p:cNvSpPr/>
          <p:nvPr/>
        </p:nvSpPr>
        <p:spPr>
          <a:xfrm>
            <a:off x="9814258" y="5900920"/>
            <a:ext cx="298602" cy="192001"/>
          </a:xfrm>
          <a:custGeom>
            <a:avLst/>
            <a:gdLst/>
            <a:ahLst/>
            <a:cxnLst/>
            <a:rect l="l" t="t" r="r" b="b"/>
            <a:pathLst>
              <a:path w="338416" h="217601">
                <a:moveTo>
                  <a:pt x="326517" y="30746"/>
                </a:moveTo>
                <a:lnTo>
                  <a:pt x="322427" y="27355"/>
                </a:lnTo>
                <a:lnTo>
                  <a:pt x="317512" y="24942"/>
                </a:lnTo>
                <a:lnTo>
                  <a:pt x="312102" y="23850"/>
                </a:lnTo>
                <a:lnTo>
                  <a:pt x="302632" y="20139"/>
                </a:lnTo>
                <a:lnTo>
                  <a:pt x="292440" y="16690"/>
                </a:lnTo>
                <a:lnTo>
                  <a:pt x="281569" y="13518"/>
                </a:lnTo>
                <a:lnTo>
                  <a:pt x="270062" y="10640"/>
                </a:lnTo>
                <a:lnTo>
                  <a:pt x="257963" y="8070"/>
                </a:lnTo>
                <a:lnTo>
                  <a:pt x="245313" y="5826"/>
                </a:lnTo>
                <a:lnTo>
                  <a:pt x="232156" y="3923"/>
                </a:lnTo>
                <a:lnTo>
                  <a:pt x="218535" y="2376"/>
                </a:lnTo>
                <a:lnTo>
                  <a:pt x="204491" y="1202"/>
                </a:lnTo>
                <a:lnTo>
                  <a:pt x="190069" y="417"/>
                </a:lnTo>
                <a:lnTo>
                  <a:pt x="175311" y="35"/>
                </a:lnTo>
                <a:lnTo>
                  <a:pt x="169164" y="0"/>
                </a:lnTo>
                <a:lnTo>
                  <a:pt x="154281" y="210"/>
                </a:lnTo>
                <a:lnTo>
                  <a:pt x="139717" y="832"/>
                </a:lnTo>
                <a:lnTo>
                  <a:pt x="125514" y="1848"/>
                </a:lnTo>
                <a:lnTo>
                  <a:pt x="111714" y="3243"/>
                </a:lnTo>
                <a:lnTo>
                  <a:pt x="98362" y="5002"/>
                </a:lnTo>
                <a:lnTo>
                  <a:pt x="85499" y="7107"/>
                </a:lnTo>
                <a:lnTo>
                  <a:pt x="73168" y="9545"/>
                </a:lnTo>
                <a:lnTo>
                  <a:pt x="61412" y="12298"/>
                </a:lnTo>
                <a:lnTo>
                  <a:pt x="50273" y="15350"/>
                </a:lnTo>
                <a:lnTo>
                  <a:pt x="39796" y="18687"/>
                </a:lnTo>
                <a:lnTo>
                  <a:pt x="30021" y="22292"/>
                </a:lnTo>
                <a:lnTo>
                  <a:pt x="26212" y="23850"/>
                </a:lnTo>
                <a:lnTo>
                  <a:pt x="20815" y="24942"/>
                </a:lnTo>
                <a:lnTo>
                  <a:pt x="11811" y="30746"/>
                </a:lnTo>
                <a:lnTo>
                  <a:pt x="3717" y="40674"/>
                </a:lnTo>
                <a:lnTo>
                  <a:pt x="13" y="53276"/>
                </a:lnTo>
                <a:lnTo>
                  <a:pt x="0" y="179400"/>
                </a:lnTo>
                <a:lnTo>
                  <a:pt x="3776" y="192905"/>
                </a:lnTo>
                <a:lnTo>
                  <a:pt x="12532" y="203355"/>
                </a:lnTo>
                <a:lnTo>
                  <a:pt x="24920" y="209391"/>
                </a:lnTo>
                <a:lnTo>
                  <a:pt x="32778" y="210337"/>
                </a:lnTo>
                <a:lnTo>
                  <a:pt x="84721" y="210337"/>
                </a:lnTo>
                <a:lnTo>
                  <a:pt x="96359" y="212288"/>
                </a:lnTo>
                <a:lnTo>
                  <a:pt x="108403" y="213953"/>
                </a:lnTo>
                <a:lnTo>
                  <a:pt x="120823" y="215321"/>
                </a:lnTo>
                <a:lnTo>
                  <a:pt x="133587" y="216379"/>
                </a:lnTo>
                <a:lnTo>
                  <a:pt x="146664" y="217117"/>
                </a:lnTo>
                <a:lnTo>
                  <a:pt x="160023" y="217522"/>
                </a:lnTo>
                <a:lnTo>
                  <a:pt x="169164" y="217601"/>
                </a:lnTo>
                <a:lnTo>
                  <a:pt x="182690" y="217427"/>
                </a:lnTo>
                <a:lnTo>
                  <a:pt x="195959" y="216912"/>
                </a:lnTo>
                <a:lnTo>
                  <a:pt x="208937" y="216068"/>
                </a:lnTo>
                <a:lnTo>
                  <a:pt x="221594" y="214907"/>
                </a:lnTo>
                <a:lnTo>
                  <a:pt x="233896" y="213441"/>
                </a:lnTo>
                <a:lnTo>
                  <a:pt x="245813" y="211682"/>
                </a:lnTo>
                <a:lnTo>
                  <a:pt x="253606" y="210337"/>
                </a:lnTo>
                <a:lnTo>
                  <a:pt x="305549" y="210337"/>
                </a:lnTo>
                <a:lnTo>
                  <a:pt x="319349" y="207303"/>
                </a:lnTo>
                <a:lnTo>
                  <a:pt x="330264" y="199107"/>
                </a:lnTo>
                <a:lnTo>
                  <a:pt x="336946" y="187111"/>
                </a:lnTo>
                <a:lnTo>
                  <a:pt x="338328" y="179400"/>
                </a:lnTo>
                <a:lnTo>
                  <a:pt x="338416" y="56045"/>
                </a:lnTo>
                <a:lnTo>
                  <a:pt x="335739" y="43035"/>
                </a:lnTo>
                <a:lnTo>
                  <a:pt x="328445" y="32477"/>
                </a:lnTo>
                <a:lnTo>
                  <a:pt x="326517" y="30746"/>
                </a:lnTo>
                <a:close/>
              </a:path>
            </a:pathLst>
          </a:custGeom>
          <a:solidFill>
            <a:srgbClr val="14213A">
              <a:alpha val="95000"/>
            </a:srgbClr>
          </a:solidFill>
        </p:spPr>
        <p:txBody>
          <a:bodyPr wrap="square" lIns="0" tIns="0" rIns="0" bIns="0" rtlCol="0">
            <a:noAutofit/>
          </a:bodyPr>
          <a:lstStyle/>
          <a:p>
            <a:endParaRPr sz="1588" dirty="0"/>
          </a:p>
        </p:txBody>
      </p:sp>
      <p:sp>
        <p:nvSpPr>
          <p:cNvPr id="575" name="object 575"/>
          <p:cNvSpPr/>
          <p:nvPr/>
        </p:nvSpPr>
        <p:spPr>
          <a:xfrm>
            <a:off x="9814172" y="6011979"/>
            <a:ext cx="298688" cy="80938"/>
          </a:xfrm>
          <a:custGeom>
            <a:avLst/>
            <a:gdLst/>
            <a:ahLst/>
            <a:cxnLst/>
            <a:rect l="l" t="t" r="r" b="b"/>
            <a:pathLst>
              <a:path w="338513" h="91730">
                <a:moveTo>
                  <a:pt x="0" y="1455"/>
                </a:moveTo>
                <a:lnTo>
                  <a:pt x="101" y="53537"/>
                </a:lnTo>
                <a:lnTo>
                  <a:pt x="3878" y="67042"/>
                </a:lnTo>
                <a:lnTo>
                  <a:pt x="12634" y="77493"/>
                </a:lnTo>
                <a:lnTo>
                  <a:pt x="25022" y="83529"/>
                </a:lnTo>
                <a:lnTo>
                  <a:pt x="32880" y="84475"/>
                </a:lnTo>
                <a:lnTo>
                  <a:pt x="84823" y="84475"/>
                </a:lnTo>
                <a:lnTo>
                  <a:pt x="96461" y="86421"/>
                </a:lnTo>
                <a:lnTo>
                  <a:pt x="108506" y="88085"/>
                </a:lnTo>
                <a:lnTo>
                  <a:pt x="120925" y="89454"/>
                </a:lnTo>
                <a:lnTo>
                  <a:pt x="133688" y="90514"/>
                </a:lnTo>
                <a:lnTo>
                  <a:pt x="146765" y="91253"/>
                </a:lnTo>
                <a:lnTo>
                  <a:pt x="160124" y="91660"/>
                </a:lnTo>
                <a:lnTo>
                  <a:pt x="169940" y="91730"/>
                </a:lnTo>
                <a:lnTo>
                  <a:pt x="182783" y="91564"/>
                </a:lnTo>
                <a:lnTo>
                  <a:pt x="196053" y="91047"/>
                </a:lnTo>
                <a:lnTo>
                  <a:pt x="209031" y="90202"/>
                </a:lnTo>
                <a:lnTo>
                  <a:pt x="221686" y="89040"/>
                </a:lnTo>
                <a:lnTo>
                  <a:pt x="233987" y="87574"/>
                </a:lnTo>
                <a:lnTo>
                  <a:pt x="245902" y="85816"/>
                </a:lnTo>
                <a:lnTo>
                  <a:pt x="253695" y="84475"/>
                </a:lnTo>
                <a:lnTo>
                  <a:pt x="305638" y="84475"/>
                </a:lnTo>
                <a:lnTo>
                  <a:pt x="319446" y="81441"/>
                </a:lnTo>
                <a:lnTo>
                  <a:pt x="330363" y="73245"/>
                </a:lnTo>
                <a:lnTo>
                  <a:pt x="337040" y="61249"/>
                </a:lnTo>
                <a:lnTo>
                  <a:pt x="338416" y="53537"/>
                </a:lnTo>
                <a:lnTo>
                  <a:pt x="338513" y="0"/>
                </a:lnTo>
                <a:lnTo>
                  <a:pt x="329125" y="9772"/>
                </a:lnTo>
                <a:lnTo>
                  <a:pt x="319134" y="18199"/>
                </a:lnTo>
                <a:lnTo>
                  <a:pt x="308588" y="25377"/>
                </a:lnTo>
                <a:lnTo>
                  <a:pt x="297529" y="31405"/>
                </a:lnTo>
                <a:lnTo>
                  <a:pt x="285999" y="36383"/>
                </a:lnTo>
                <a:lnTo>
                  <a:pt x="274042" y="40412"/>
                </a:lnTo>
                <a:lnTo>
                  <a:pt x="261698" y="43591"/>
                </a:lnTo>
                <a:lnTo>
                  <a:pt x="249012" y="46022"/>
                </a:lnTo>
                <a:lnTo>
                  <a:pt x="236024" y="47804"/>
                </a:lnTo>
                <a:lnTo>
                  <a:pt x="222777" y="49038"/>
                </a:lnTo>
                <a:lnTo>
                  <a:pt x="209313" y="49823"/>
                </a:lnTo>
                <a:lnTo>
                  <a:pt x="195676" y="50259"/>
                </a:lnTo>
                <a:lnTo>
                  <a:pt x="181907" y="50448"/>
                </a:lnTo>
                <a:lnTo>
                  <a:pt x="152999" y="50458"/>
                </a:lnTo>
                <a:lnTo>
                  <a:pt x="138478" y="50294"/>
                </a:lnTo>
                <a:lnTo>
                  <a:pt x="124313" y="49889"/>
                </a:lnTo>
                <a:lnTo>
                  <a:pt x="110525" y="49137"/>
                </a:lnTo>
                <a:lnTo>
                  <a:pt x="97135" y="47930"/>
                </a:lnTo>
                <a:lnTo>
                  <a:pt x="84164" y="46163"/>
                </a:lnTo>
                <a:lnTo>
                  <a:pt x="71633" y="43727"/>
                </a:lnTo>
                <a:lnTo>
                  <a:pt x="59563" y="40517"/>
                </a:lnTo>
                <a:lnTo>
                  <a:pt x="47976" y="36425"/>
                </a:lnTo>
                <a:lnTo>
                  <a:pt x="36892" y="31344"/>
                </a:lnTo>
                <a:lnTo>
                  <a:pt x="26332" y="25167"/>
                </a:lnTo>
                <a:lnTo>
                  <a:pt x="16318" y="17787"/>
                </a:lnTo>
                <a:lnTo>
                  <a:pt x="6870" y="9099"/>
                </a:lnTo>
                <a:lnTo>
                  <a:pt x="0" y="1455"/>
                </a:lnTo>
                <a:close/>
              </a:path>
            </a:pathLst>
          </a:custGeom>
          <a:solidFill>
            <a:srgbClr val="000000">
              <a:alpha val="9500"/>
            </a:srgbClr>
          </a:solidFill>
        </p:spPr>
        <p:txBody>
          <a:bodyPr wrap="square" lIns="0" tIns="0" rIns="0" bIns="0" rtlCol="0">
            <a:noAutofit/>
          </a:bodyPr>
          <a:lstStyle/>
          <a:p>
            <a:endParaRPr sz="1588" dirty="0"/>
          </a:p>
        </p:txBody>
      </p:sp>
      <p:sp>
        <p:nvSpPr>
          <p:cNvPr id="576" name="object 576"/>
          <p:cNvSpPr/>
          <p:nvPr/>
        </p:nvSpPr>
        <p:spPr>
          <a:xfrm>
            <a:off x="9822696" y="6136687"/>
            <a:ext cx="281648" cy="12292"/>
          </a:xfrm>
          <a:custGeom>
            <a:avLst/>
            <a:gdLst/>
            <a:ahLst/>
            <a:cxnLst/>
            <a:rect l="l" t="t" r="r" b="b"/>
            <a:pathLst>
              <a:path w="319201" h="13931">
                <a:moveTo>
                  <a:pt x="305269" y="0"/>
                </a:moveTo>
                <a:lnTo>
                  <a:pt x="6235" y="0"/>
                </a:lnTo>
                <a:lnTo>
                  <a:pt x="0" y="6235"/>
                </a:lnTo>
                <a:lnTo>
                  <a:pt x="0" y="13931"/>
                </a:lnTo>
                <a:lnTo>
                  <a:pt x="319201" y="13931"/>
                </a:lnTo>
                <a:lnTo>
                  <a:pt x="319201" y="6235"/>
                </a:lnTo>
                <a:lnTo>
                  <a:pt x="312966" y="0"/>
                </a:lnTo>
                <a:lnTo>
                  <a:pt x="305269" y="0"/>
                </a:lnTo>
                <a:close/>
              </a:path>
            </a:pathLst>
          </a:custGeom>
          <a:solidFill>
            <a:srgbClr val="14213A">
              <a:alpha val="95000"/>
            </a:srgbClr>
          </a:solidFill>
        </p:spPr>
        <p:txBody>
          <a:bodyPr wrap="square" lIns="0" tIns="0" rIns="0" bIns="0" rtlCol="0">
            <a:noAutofit/>
          </a:bodyPr>
          <a:lstStyle/>
          <a:p>
            <a:endParaRPr sz="1588" dirty="0"/>
          </a:p>
        </p:txBody>
      </p:sp>
      <p:sp>
        <p:nvSpPr>
          <p:cNvPr id="577" name="object 577"/>
          <p:cNvSpPr/>
          <p:nvPr/>
        </p:nvSpPr>
        <p:spPr>
          <a:xfrm>
            <a:off x="10172269" y="6069262"/>
            <a:ext cx="0" cy="86599"/>
          </a:xfrm>
          <a:custGeom>
            <a:avLst/>
            <a:gdLst/>
            <a:ahLst/>
            <a:cxnLst/>
            <a:rect l="l" t="t" r="r" b="b"/>
            <a:pathLst>
              <a:path h="98145">
                <a:moveTo>
                  <a:pt x="0" y="0"/>
                </a:moveTo>
                <a:lnTo>
                  <a:pt x="0" y="98145"/>
                </a:lnTo>
              </a:path>
            </a:pathLst>
          </a:custGeom>
          <a:ln w="23050">
            <a:solidFill>
              <a:srgbClr val="494948"/>
            </a:solidFill>
          </a:ln>
        </p:spPr>
        <p:txBody>
          <a:bodyPr wrap="square" lIns="0" tIns="0" rIns="0" bIns="0" rtlCol="0">
            <a:noAutofit/>
          </a:bodyPr>
          <a:lstStyle/>
          <a:p>
            <a:endParaRPr sz="1588" dirty="0"/>
          </a:p>
        </p:txBody>
      </p:sp>
      <p:sp>
        <p:nvSpPr>
          <p:cNvPr id="578" name="object 578"/>
          <p:cNvSpPr/>
          <p:nvPr/>
        </p:nvSpPr>
        <p:spPr>
          <a:xfrm>
            <a:off x="10162663" y="6148982"/>
            <a:ext cx="291241" cy="50112"/>
          </a:xfrm>
          <a:custGeom>
            <a:avLst/>
            <a:gdLst/>
            <a:ahLst/>
            <a:cxnLst/>
            <a:rect l="l" t="t" r="r" b="b"/>
            <a:pathLst>
              <a:path w="330073" h="56794">
                <a:moveTo>
                  <a:pt x="0" y="6642"/>
                </a:moveTo>
                <a:lnTo>
                  <a:pt x="2060" y="20914"/>
                </a:lnTo>
                <a:lnTo>
                  <a:pt x="7846" y="33586"/>
                </a:lnTo>
                <a:lnTo>
                  <a:pt x="16766" y="44064"/>
                </a:lnTo>
                <a:lnTo>
                  <a:pt x="28229" y="51757"/>
                </a:lnTo>
                <a:lnTo>
                  <a:pt x="41644" y="56072"/>
                </a:lnTo>
                <a:lnTo>
                  <a:pt x="50177" y="56794"/>
                </a:lnTo>
                <a:lnTo>
                  <a:pt x="279908" y="56794"/>
                </a:lnTo>
                <a:lnTo>
                  <a:pt x="294187" y="54733"/>
                </a:lnTo>
                <a:lnTo>
                  <a:pt x="306864" y="48947"/>
                </a:lnTo>
                <a:lnTo>
                  <a:pt x="317345" y="40028"/>
                </a:lnTo>
                <a:lnTo>
                  <a:pt x="325038" y="28567"/>
                </a:lnTo>
                <a:lnTo>
                  <a:pt x="329352" y="15159"/>
                </a:lnTo>
                <a:lnTo>
                  <a:pt x="330073" y="6642"/>
                </a:lnTo>
                <a:lnTo>
                  <a:pt x="330073" y="0"/>
                </a:lnTo>
                <a:lnTo>
                  <a:pt x="0" y="0"/>
                </a:lnTo>
                <a:lnTo>
                  <a:pt x="0" y="6642"/>
                </a:lnTo>
                <a:close/>
              </a:path>
            </a:pathLst>
          </a:custGeom>
          <a:solidFill>
            <a:srgbClr val="494948">
              <a:alpha val="95000"/>
            </a:srgbClr>
          </a:solidFill>
        </p:spPr>
        <p:txBody>
          <a:bodyPr wrap="square" lIns="0" tIns="0" rIns="0" bIns="0" rtlCol="0">
            <a:noAutofit/>
          </a:bodyPr>
          <a:lstStyle/>
          <a:p>
            <a:endParaRPr sz="1588" dirty="0"/>
          </a:p>
        </p:txBody>
      </p:sp>
      <p:sp>
        <p:nvSpPr>
          <p:cNvPr id="579" name="object 579"/>
          <p:cNvSpPr/>
          <p:nvPr/>
        </p:nvSpPr>
        <p:spPr>
          <a:xfrm>
            <a:off x="10167460" y="6148977"/>
            <a:ext cx="281648" cy="34973"/>
          </a:xfrm>
          <a:custGeom>
            <a:avLst/>
            <a:gdLst/>
            <a:ahLst/>
            <a:cxnLst/>
            <a:rect l="l" t="t" r="r" b="b"/>
            <a:pathLst>
              <a:path w="319201" h="39636">
                <a:moveTo>
                  <a:pt x="38290" y="39636"/>
                </a:moveTo>
                <a:lnTo>
                  <a:pt x="280911" y="39636"/>
                </a:lnTo>
                <a:lnTo>
                  <a:pt x="294731" y="36976"/>
                </a:lnTo>
                <a:lnTo>
                  <a:pt x="306312" y="29661"/>
                </a:lnTo>
                <a:lnTo>
                  <a:pt x="314687" y="18688"/>
                </a:lnTo>
                <a:lnTo>
                  <a:pt x="318893" y="5055"/>
                </a:lnTo>
                <a:lnTo>
                  <a:pt x="319201" y="0"/>
                </a:lnTo>
                <a:lnTo>
                  <a:pt x="0" y="0"/>
                </a:lnTo>
                <a:lnTo>
                  <a:pt x="2570" y="14308"/>
                </a:lnTo>
                <a:lnTo>
                  <a:pt x="9638" y="26296"/>
                </a:lnTo>
                <a:lnTo>
                  <a:pt x="20239" y="34965"/>
                </a:lnTo>
                <a:lnTo>
                  <a:pt x="33407" y="39317"/>
                </a:lnTo>
                <a:lnTo>
                  <a:pt x="38290" y="39636"/>
                </a:lnTo>
                <a:close/>
              </a:path>
            </a:pathLst>
          </a:custGeom>
          <a:solidFill>
            <a:srgbClr val="14213A">
              <a:alpha val="95000"/>
            </a:srgbClr>
          </a:solidFill>
        </p:spPr>
        <p:txBody>
          <a:bodyPr wrap="square" lIns="0" tIns="0" rIns="0" bIns="0" rtlCol="0">
            <a:noAutofit/>
          </a:bodyPr>
          <a:lstStyle/>
          <a:p>
            <a:endParaRPr sz="1588" dirty="0"/>
          </a:p>
        </p:txBody>
      </p:sp>
      <p:sp>
        <p:nvSpPr>
          <p:cNvPr id="580" name="object 580"/>
          <p:cNvSpPr/>
          <p:nvPr/>
        </p:nvSpPr>
        <p:spPr>
          <a:xfrm>
            <a:off x="10159024" y="5900920"/>
            <a:ext cx="298602" cy="192001"/>
          </a:xfrm>
          <a:custGeom>
            <a:avLst/>
            <a:gdLst/>
            <a:ahLst/>
            <a:cxnLst/>
            <a:rect l="l" t="t" r="r" b="b"/>
            <a:pathLst>
              <a:path w="338416" h="217601">
                <a:moveTo>
                  <a:pt x="326517" y="30746"/>
                </a:moveTo>
                <a:lnTo>
                  <a:pt x="322427" y="27355"/>
                </a:lnTo>
                <a:lnTo>
                  <a:pt x="317512" y="24942"/>
                </a:lnTo>
                <a:lnTo>
                  <a:pt x="312102" y="23850"/>
                </a:lnTo>
                <a:lnTo>
                  <a:pt x="302632" y="20139"/>
                </a:lnTo>
                <a:lnTo>
                  <a:pt x="292440" y="16690"/>
                </a:lnTo>
                <a:lnTo>
                  <a:pt x="281569" y="13518"/>
                </a:lnTo>
                <a:lnTo>
                  <a:pt x="270062" y="10640"/>
                </a:lnTo>
                <a:lnTo>
                  <a:pt x="257963" y="8070"/>
                </a:lnTo>
                <a:lnTo>
                  <a:pt x="245313" y="5826"/>
                </a:lnTo>
                <a:lnTo>
                  <a:pt x="232156" y="3923"/>
                </a:lnTo>
                <a:lnTo>
                  <a:pt x="218535" y="2376"/>
                </a:lnTo>
                <a:lnTo>
                  <a:pt x="204491" y="1202"/>
                </a:lnTo>
                <a:lnTo>
                  <a:pt x="190069" y="417"/>
                </a:lnTo>
                <a:lnTo>
                  <a:pt x="175311" y="35"/>
                </a:lnTo>
                <a:lnTo>
                  <a:pt x="169164" y="0"/>
                </a:lnTo>
                <a:lnTo>
                  <a:pt x="154281" y="210"/>
                </a:lnTo>
                <a:lnTo>
                  <a:pt x="139717" y="832"/>
                </a:lnTo>
                <a:lnTo>
                  <a:pt x="125514" y="1848"/>
                </a:lnTo>
                <a:lnTo>
                  <a:pt x="111714" y="3243"/>
                </a:lnTo>
                <a:lnTo>
                  <a:pt x="98362" y="5002"/>
                </a:lnTo>
                <a:lnTo>
                  <a:pt x="85499" y="7107"/>
                </a:lnTo>
                <a:lnTo>
                  <a:pt x="73168" y="9545"/>
                </a:lnTo>
                <a:lnTo>
                  <a:pt x="61412" y="12298"/>
                </a:lnTo>
                <a:lnTo>
                  <a:pt x="50273" y="15350"/>
                </a:lnTo>
                <a:lnTo>
                  <a:pt x="39796" y="18687"/>
                </a:lnTo>
                <a:lnTo>
                  <a:pt x="30021" y="22292"/>
                </a:lnTo>
                <a:lnTo>
                  <a:pt x="26212" y="23850"/>
                </a:lnTo>
                <a:lnTo>
                  <a:pt x="20815" y="24942"/>
                </a:lnTo>
                <a:lnTo>
                  <a:pt x="11811" y="30746"/>
                </a:lnTo>
                <a:lnTo>
                  <a:pt x="3721" y="40676"/>
                </a:lnTo>
                <a:lnTo>
                  <a:pt x="25" y="53282"/>
                </a:lnTo>
                <a:lnTo>
                  <a:pt x="0" y="179400"/>
                </a:lnTo>
                <a:lnTo>
                  <a:pt x="3782" y="192905"/>
                </a:lnTo>
                <a:lnTo>
                  <a:pt x="12536" y="203355"/>
                </a:lnTo>
                <a:lnTo>
                  <a:pt x="24921" y="209391"/>
                </a:lnTo>
                <a:lnTo>
                  <a:pt x="32778" y="210337"/>
                </a:lnTo>
                <a:lnTo>
                  <a:pt x="84721" y="210337"/>
                </a:lnTo>
                <a:lnTo>
                  <a:pt x="96359" y="212288"/>
                </a:lnTo>
                <a:lnTo>
                  <a:pt x="108403" y="213953"/>
                </a:lnTo>
                <a:lnTo>
                  <a:pt x="120823" y="215321"/>
                </a:lnTo>
                <a:lnTo>
                  <a:pt x="133587" y="216379"/>
                </a:lnTo>
                <a:lnTo>
                  <a:pt x="146664" y="217117"/>
                </a:lnTo>
                <a:lnTo>
                  <a:pt x="160023" y="217522"/>
                </a:lnTo>
                <a:lnTo>
                  <a:pt x="169164" y="217601"/>
                </a:lnTo>
                <a:lnTo>
                  <a:pt x="182694" y="217427"/>
                </a:lnTo>
                <a:lnTo>
                  <a:pt x="195964" y="216912"/>
                </a:lnTo>
                <a:lnTo>
                  <a:pt x="208942" y="216068"/>
                </a:lnTo>
                <a:lnTo>
                  <a:pt x="221598" y="214907"/>
                </a:lnTo>
                <a:lnTo>
                  <a:pt x="233898" y="213441"/>
                </a:lnTo>
                <a:lnTo>
                  <a:pt x="245813" y="211682"/>
                </a:lnTo>
                <a:lnTo>
                  <a:pt x="253606" y="210337"/>
                </a:lnTo>
                <a:lnTo>
                  <a:pt x="305549" y="210337"/>
                </a:lnTo>
                <a:lnTo>
                  <a:pt x="319349" y="207303"/>
                </a:lnTo>
                <a:lnTo>
                  <a:pt x="330264" y="199107"/>
                </a:lnTo>
                <a:lnTo>
                  <a:pt x="336946" y="187111"/>
                </a:lnTo>
                <a:lnTo>
                  <a:pt x="338328" y="179400"/>
                </a:lnTo>
                <a:lnTo>
                  <a:pt x="338416" y="56045"/>
                </a:lnTo>
                <a:lnTo>
                  <a:pt x="335739" y="43035"/>
                </a:lnTo>
                <a:lnTo>
                  <a:pt x="328445" y="32477"/>
                </a:lnTo>
                <a:lnTo>
                  <a:pt x="326517" y="30746"/>
                </a:lnTo>
                <a:close/>
              </a:path>
            </a:pathLst>
          </a:custGeom>
          <a:solidFill>
            <a:srgbClr val="14213A">
              <a:alpha val="95000"/>
            </a:srgbClr>
          </a:solidFill>
        </p:spPr>
        <p:txBody>
          <a:bodyPr wrap="square" lIns="0" tIns="0" rIns="0" bIns="0" rtlCol="0">
            <a:noAutofit/>
          </a:bodyPr>
          <a:lstStyle/>
          <a:p>
            <a:endParaRPr sz="1588" dirty="0"/>
          </a:p>
        </p:txBody>
      </p:sp>
      <p:sp>
        <p:nvSpPr>
          <p:cNvPr id="581" name="object 581"/>
          <p:cNvSpPr/>
          <p:nvPr/>
        </p:nvSpPr>
        <p:spPr>
          <a:xfrm>
            <a:off x="10167460" y="6136687"/>
            <a:ext cx="281648" cy="12292"/>
          </a:xfrm>
          <a:custGeom>
            <a:avLst/>
            <a:gdLst/>
            <a:ahLst/>
            <a:cxnLst/>
            <a:rect l="l" t="t" r="r" b="b"/>
            <a:pathLst>
              <a:path w="319201" h="13931">
                <a:moveTo>
                  <a:pt x="305269" y="0"/>
                </a:moveTo>
                <a:lnTo>
                  <a:pt x="6235" y="0"/>
                </a:lnTo>
                <a:lnTo>
                  <a:pt x="0" y="6235"/>
                </a:lnTo>
                <a:lnTo>
                  <a:pt x="0" y="13931"/>
                </a:lnTo>
                <a:lnTo>
                  <a:pt x="319201" y="13931"/>
                </a:lnTo>
                <a:lnTo>
                  <a:pt x="319201" y="6235"/>
                </a:lnTo>
                <a:lnTo>
                  <a:pt x="312966" y="0"/>
                </a:lnTo>
                <a:lnTo>
                  <a:pt x="305269" y="0"/>
                </a:lnTo>
                <a:close/>
              </a:path>
            </a:pathLst>
          </a:custGeom>
          <a:solidFill>
            <a:srgbClr val="14213A">
              <a:alpha val="95000"/>
            </a:srgbClr>
          </a:solidFill>
        </p:spPr>
        <p:txBody>
          <a:bodyPr wrap="square" lIns="0" tIns="0" rIns="0" bIns="0" rtlCol="0">
            <a:noAutofit/>
          </a:bodyPr>
          <a:lstStyle/>
          <a:p>
            <a:endParaRPr sz="1588" dirty="0"/>
          </a:p>
        </p:txBody>
      </p:sp>
      <p:sp>
        <p:nvSpPr>
          <p:cNvPr id="582" name="object 582"/>
          <p:cNvSpPr/>
          <p:nvPr/>
        </p:nvSpPr>
        <p:spPr>
          <a:xfrm>
            <a:off x="10158939" y="6011978"/>
            <a:ext cx="298688" cy="80940"/>
          </a:xfrm>
          <a:custGeom>
            <a:avLst/>
            <a:gdLst/>
            <a:ahLst/>
            <a:cxnLst/>
            <a:rect l="l" t="t" r="r" b="b"/>
            <a:pathLst>
              <a:path w="338513" h="91732">
                <a:moveTo>
                  <a:pt x="0" y="1458"/>
                </a:moveTo>
                <a:lnTo>
                  <a:pt x="100" y="53539"/>
                </a:lnTo>
                <a:lnTo>
                  <a:pt x="3882" y="67044"/>
                </a:lnTo>
                <a:lnTo>
                  <a:pt x="12637" y="77494"/>
                </a:lnTo>
                <a:lnTo>
                  <a:pt x="25021" y="83531"/>
                </a:lnTo>
                <a:lnTo>
                  <a:pt x="32879" y="84476"/>
                </a:lnTo>
                <a:lnTo>
                  <a:pt x="84822" y="84476"/>
                </a:lnTo>
                <a:lnTo>
                  <a:pt x="96460" y="86423"/>
                </a:lnTo>
                <a:lnTo>
                  <a:pt x="108505" y="88087"/>
                </a:lnTo>
                <a:lnTo>
                  <a:pt x="120924" y="89455"/>
                </a:lnTo>
                <a:lnTo>
                  <a:pt x="133687" y="90515"/>
                </a:lnTo>
                <a:lnTo>
                  <a:pt x="146764" y="91255"/>
                </a:lnTo>
                <a:lnTo>
                  <a:pt x="160123" y="91661"/>
                </a:lnTo>
                <a:lnTo>
                  <a:pt x="169939" y="91732"/>
                </a:lnTo>
                <a:lnTo>
                  <a:pt x="182786" y="91565"/>
                </a:lnTo>
                <a:lnTo>
                  <a:pt x="196057" y="91049"/>
                </a:lnTo>
                <a:lnTo>
                  <a:pt x="209035" y="90203"/>
                </a:lnTo>
                <a:lnTo>
                  <a:pt x="221689" y="89041"/>
                </a:lnTo>
                <a:lnTo>
                  <a:pt x="233988" y="87575"/>
                </a:lnTo>
                <a:lnTo>
                  <a:pt x="245901" y="85818"/>
                </a:lnTo>
                <a:lnTo>
                  <a:pt x="253693" y="84476"/>
                </a:lnTo>
                <a:lnTo>
                  <a:pt x="305636" y="84476"/>
                </a:lnTo>
                <a:lnTo>
                  <a:pt x="319442" y="81443"/>
                </a:lnTo>
                <a:lnTo>
                  <a:pt x="330360" y="73251"/>
                </a:lnTo>
                <a:lnTo>
                  <a:pt x="337044" y="61258"/>
                </a:lnTo>
                <a:lnTo>
                  <a:pt x="338428" y="53539"/>
                </a:lnTo>
                <a:lnTo>
                  <a:pt x="338513" y="0"/>
                </a:lnTo>
                <a:lnTo>
                  <a:pt x="329123" y="9773"/>
                </a:lnTo>
                <a:lnTo>
                  <a:pt x="319132" y="18201"/>
                </a:lnTo>
                <a:lnTo>
                  <a:pt x="308586" y="25378"/>
                </a:lnTo>
                <a:lnTo>
                  <a:pt x="297527" y="31406"/>
                </a:lnTo>
                <a:lnTo>
                  <a:pt x="285998" y="36384"/>
                </a:lnTo>
                <a:lnTo>
                  <a:pt x="274040" y="40413"/>
                </a:lnTo>
                <a:lnTo>
                  <a:pt x="261697" y="43593"/>
                </a:lnTo>
                <a:lnTo>
                  <a:pt x="249010" y="46024"/>
                </a:lnTo>
                <a:lnTo>
                  <a:pt x="236022" y="47806"/>
                </a:lnTo>
                <a:lnTo>
                  <a:pt x="222775" y="49039"/>
                </a:lnTo>
                <a:lnTo>
                  <a:pt x="209312" y="49824"/>
                </a:lnTo>
                <a:lnTo>
                  <a:pt x="195675" y="50261"/>
                </a:lnTo>
                <a:lnTo>
                  <a:pt x="181905" y="50450"/>
                </a:lnTo>
                <a:lnTo>
                  <a:pt x="152998" y="50460"/>
                </a:lnTo>
                <a:lnTo>
                  <a:pt x="138477" y="50295"/>
                </a:lnTo>
                <a:lnTo>
                  <a:pt x="124312" y="49890"/>
                </a:lnTo>
                <a:lnTo>
                  <a:pt x="110524" y="49138"/>
                </a:lnTo>
                <a:lnTo>
                  <a:pt x="97133" y="47932"/>
                </a:lnTo>
                <a:lnTo>
                  <a:pt x="84163" y="46164"/>
                </a:lnTo>
                <a:lnTo>
                  <a:pt x="71632" y="43729"/>
                </a:lnTo>
                <a:lnTo>
                  <a:pt x="59562" y="40518"/>
                </a:lnTo>
                <a:lnTo>
                  <a:pt x="47975" y="36426"/>
                </a:lnTo>
                <a:lnTo>
                  <a:pt x="36891" y="31345"/>
                </a:lnTo>
                <a:lnTo>
                  <a:pt x="26331" y="25168"/>
                </a:lnTo>
                <a:lnTo>
                  <a:pt x="16317" y="17789"/>
                </a:lnTo>
                <a:lnTo>
                  <a:pt x="6869" y="9100"/>
                </a:lnTo>
                <a:lnTo>
                  <a:pt x="0" y="1458"/>
                </a:lnTo>
                <a:close/>
              </a:path>
            </a:pathLst>
          </a:custGeom>
          <a:solidFill>
            <a:srgbClr val="000000">
              <a:alpha val="9500"/>
            </a:srgbClr>
          </a:solidFill>
        </p:spPr>
        <p:txBody>
          <a:bodyPr wrap="square" lIns="0" tIns="0" rIns="0" bIns="0" rtlCol="0">
            <a:noAutofit/>
          </a:bodyPr>
          <a:lstStyle/>
          <a:p>
            <a:endParaRPr sz="1588" dirty="0"/>
          </a:p>
        </p:txBody>
      </p:sp>
      <p:sp>
        <p:nvSpPr>
          <p:cNvPr id="583" name="object 583"/>
          <p:cNvSpPr/>
          <p:nvPr/>
        </p:nvSpPr>
        <p:spPr>
          <a:xfrm>
            <a:off x="9469408" y="6011978"/>
            <a:ext cx="298688" cy="80940"/>
          </a:xfrm>
          <a:custGeom>
            <a:avLst/>
            <a:gdLst/>
            <a:ahLst/>
            <a:cxnLst/>
            <a:rect l="l" t="t" r="r" b="b"/>
            <a:pathLst>
              <a:path w="338513" h="91732">
                <a:moveTo>
                  <a:pt x="0" y="1458"/>
                </a:moveTo>
                <a:lnTo>
                  <a:pt x="100" y="53539"/>
                </a:lnTo>
                <a:lnTo>
                  <a:pt x="3876" y="67044"/>
                </a:lnTo>
                <a:lnTo>
                  <a:pt x="12633" y="77494"/>
                </a:lnTo>
                <a:lnTo>
                  <a:pt x="25020" y="83531"/>
                </a:lnTo>
                <a:lnTo>
                  <a:pt x="32879" y="84476"/>
                </a:lnTo>
                <a:lnTo>
                  <a:pt x="84822" y="84476"/>
                </a:lnTo>
                <a:lnTo>
                  <a:pt x="96460" y="86423"/>
                </a:lnTo>
                <a:lnTo>
                  <a:pt x="108505" y="88087"/>
                </a:lnTo>
                <a:lnTo>
                  <a:pt x="120924" y="89455"/>
                </a:lnTo>
                <a:lnTo>
                  <a:pt x="133687" y="90515"/>
                </a:lnTo>
                <a:lnTo>
                  <a:pt x="146764" y="91255"/>
                </a:lnTo>
                <a:lnTo>
                  <a:pt x="160123" y="91661"/>
                </a:lnTo>
                <a:lnTo>
                  <a:pt x="169939" y="91732"/>
                </a:lnTo>
                <a:lnTo>
                  <a:pt x="182782" y="91565"/>
                </a:lnTo>
                <a:lnTo>
                  <a:pt x="196052" y="91049"/>
                </a:lnTo>
                <a:lnTo>
                  <a:pt x="209030" y="90203"/>
                </a:lnTo>
                <a:lnTo>
                  <a:pt x="221685" y="89041"/>
                </a:lnTo>
                <a:lnTo>
                  <a:pt x="233986" y="87575"/>
                </a:lnTo>
                <a:lnTo>
                  <a:pt x="245901" y="85818"/>
                </a:lnTo>
                <a:lnTo>
                  <a:pt x="253693" y="84476"/>
                </a:lnTo>
                <a:lnTo>
                  <a:pt x="305636" y="84476"/>
                </a:lnTo>
                <a:lnTo>
                  <a:pt x="319444" y="81442"/>
                </a:lnTo>
                <a:lnTo>
                  <a:pt x="330361" y="73247"/>
                </a:lnTo>
                <a:lnTo>
                  <a:pt x="337039" y="61250"/>
                </a:lnTo>
                <a:lnTo>
                  <a:pt x="338415" y="53539"/>
                </a:lnTo>
                <a:lnTo>
                  <a:pt x="338513" y="0"/>
                </a:lnTo>
                <a:lnTo>
                  <a:pt x="329121" y="9773"/>
                </a:lnTo>
                <a:lnTo>
                  <a:pt x="319128" y="18201"/>
                </a:lnTo>
                <a:lnTo>
                  <a:pt x="308581" y="25378"/>
                </a:lnTo>
                <a:lnTo>
                  <a:pt x="297522" y="31406"/>
                </a:lnTo>
                <a:lnTo>
                  <a:pt x="285992" y="36384"/>
                </a:lnTo>
                <a:lnTo>
                  <a:pt x="274035" y="40413"/>
                </a:lnTo>
                <a:lnTo>
                  <a:pt x="261692" y="43593"/>
                </a:lnTo>
                <a:lnTo>
                  <a:pt x="249006" y="46024"/>
                </a:lnTo>
                <a:lnTo>
                  <a:pt x="236019" y="47806"/>
                </a:lnTo>
                <a:lnTo>
                  <a:pt x="222773" y="49039"/>
                </a:lnTo>
                <a:lnTo>
                  <a:pt x="209311" y="49824"/>
                </a:lnTo>
                <a:lnTo>
                  <a:pt x="195674" y="50261"/>
                </a:lnTo>
                <a:lnTo>
                  <a:pt x="181905" y="50450"/>
                </a:lnTo>
                <a:lnTo>
                  <a:pt x="152998" y="50460"/>
                </a:lnTo>
                <a:lnTo>
                  <a:pt x="138477" y="50295"/>
                </a:lnTo>
                <a:lnTo>
                  <a:pt x="124312" y="49890"/>
                </a:lnTo>
                <a:lnTo>
                  <a:pt x="110524" y="49138"/>
                </a:lnTo>
                <a:lnTo>
                  <a:pt x="97133" y="47932"/>
                </a:lnTo>
                <a:lnTo>
                  <a:pt x="84163" y="46164"/>
                </a:lnTo>
                <a:lnTo>
                  <a:pt x="71632" y="43729"/>
                </a:lnTo>
                <a:lnTo>
                  <a:pt x="59562" y="40518"/>
                </a:lnTo>
                <a:lnTo>
                  <a:pt x="47975" y="36426"/>
                </a:lnTo>
                <a:lnTo>
                  <a:pt x="36891" y="31345"/>
                </a:lnTo>
                <a:lnTo>
                  <a:pt x="26331" y="25168"/>
                </a:lnTo>
                <a:lnTo>
                  <a:pt x="16317" y="17789"/>
                </a:lnTo>
                <a:lnTo>
                  <a:pt x="6869" y="9100"/>
                </a:lnTo>
                <a:lnTo>
                  <a:pt x="0" y="1458"/>
                </a:lnTo>
                <a:close/>
              </a:path>
            </a:pathLst>
          </a:custGeom>
          <a:solidFill>
            <a:srgbClr val="000000">
              <a:alpha val="9500"/>
            </a:srgbClr>
          </a:solidFill>
        </p:spPr>
        <p:txBody>
          <a:bodyPr wrap="square" lIns="0" tIns="0" rIns="0" bIns="0" rtlCol="0">
            <a:noAutofit/>
          </a:bodyPr>
          <a:lstStyle/>
          <a:p>
            <a:endParaRPr sz="1588" dirty="0"/>
          </a:p>
        </p:txBody>
      </p:sp>
      <p:sp>
        <p:nvSpPr>
          <p:cNvPr id="584" name="object 584"/>
          <p:cNvSpPr/>
          <p:nvPr/>
        </p:nvSpPr>
        <p:spPr>
          <a:xfrm>
            <a:off x="9561698" y="5661806"/>
            <a:ext cx="114647" cy="198378"/>
          </a:xfrm>
          <a:custGeom>
            <a:avLst/>
            <a:gdLst/>
            <a:ahLst/>
            <a:cxnLst/>
            <a:rect l="l" t="t" r="r" b="b"/>
            <a:pathLst>
              <a:path w="129933" h="224828">
                <a:moveTo>
                  <a:pt x="80124" y="0"/>
                </a:moveTo>
                <a:lnTo>
                  <a:pt x="53378" y="0"/>
                </a:lnTo>
                <a:lnTo>
                  <a:pt x="39188" y="2300"/>
                </a:lnTo>
                <a:lnTo>
                  <a:pt x="26878" y="8704"/>
                </a:lnTo>
                <a:lnTo>
                  <a:pt x="17196" y="18462"/>
                </a:lnTo>
                <a:lnTo>
                  <a:pt x="10892" y="30828"/>
                </a:lnTo>
                <a:lnTo>
                  <a:pt x="8712" y="44640"/>
                </a:lnTo>
                <a:lnTo>
                  <a:pt x="0" y="193039"/>
                </a:lnTo>
                <a:lnTo>
                  <a:pt x="3572" y="205892"/>
                </a:lnTo>
                <a:lnTo>
                  <a:pt x="12790" y="216234"/>
                </a:lnTo>
                <a:lnTo>
                  <a:pt x="25404" y="222906"/>
                </a:lnTo>
                <a:lnTo>
                  <a:pt x="36944" y="224828"/>
                </a:lnTo>
                <a:lnTo>
                  <a:pt x="92989" y="224828"/>
                </a:lnTo>
                <a:lnTo>
                  <a:pt x="106714" y="222121"/>
                </a:lnTo>
                <a:lnTo>
                  <a:pt x="118929" y="214773"/>
                </a:lnTo>
                <a:lnTo>
                  <a:pt x="127384" y="203945"/>
                </a:lnTo>
                <a:lnTo>
                  <a:pt x="129933" y="193039"/>
                </a:lnTo>
                <a:lnTo>
                  <a:pt x="124790" y="44640"/>
                </a:lnTo>
                <a:lnTo>
                  <a:pt x="122487" y="30458"/>
                </a:lnTo>
                <a:lnTo>
                  <a:pt x="116080" y="18154"/>
                </a:lnTo>
                <a:lnTo>
                  <a:pt x="106316" y="8479"/>
                </a:lnTo>
                <a:lnTo>
                  <a:pt x="93944" y="2178"/>
                </a:lnTo>
                <a:lnTo>
                  <a:pt x="80124" y="0"/>
                </a:lnTo>
                <a:close/>
              </a:path>
            </a:pathLst>
          </a:custGeom>
          <a:solidFill>
            <a:srgbClr val="613D3A">
              <a:alpha val="95000"/>
            </a:srgbClr>
          </a:solidFill>
        </p:spPr>
        <p:txBody>
          <a:bodyPr wrap="square" lIns="0" tIns="0" rIns="0" bIns="0" rtlCol="0">
            <a:noAutofit/>
          </a:bodyPr>
          <a:lstStyle/>
          <a:p>
            <a:endParaRPr sz="1588" dirty="0"/>
          </a:p>
        </p:txBody>
      </p:sp>
      <p:sp>
        <p:nvSpPr>
          <p:cNvPr id="585" name="object 585"/>
          <p:cNvSpPr/>
          <p:nvPr/>
        </p:nvSpPr>
        <p:spPr>
          <a:xfrm>
            <a:off x="9586598" y="5702687"/>
            <a:ext cx="73936" cy="81579"/>
          </a:xfrm>
          <a:custGeom>
            <a:avLst/>
            <a:gdLst/>
            <a:ahLst/>
            <a:cxnLst/>
            <a:rect l="l" t="t" r="r" b="b"/>
            <a:pathLst>
              <a:path w="83794" h="92455">
                <a:moveTo>
                  <a:pt x="0" y="50584"/>
                </a:moveTo>
                <a:lnTo>
                  <a:pt x="2445" y="64713"/>
                </a:lnTo>
                <a:lnTo>
                  <a:pt x="9213" y="76785"/>
                </a:lnTo>
                <a:lnTo>
                  <a:pt x="19456" y="85949"/>
                </a:lnTo>
                <a:lnTo>
                  <a:pt x="32321" y="91357"/>
                </a:lnTo>
                <a:lnTo>
                  <a:pt x="41897" y="92455"/>
                </a:lnTo>
                <a:lnTo>
                  <a:pt x="56034" y="90012"/>
                </a:lnTo>
                <a:lnTo>
                  <a:pt x="68113" y="83248"/>
                </a:lnTo>
                <a:lnTo>
                  <a:pt x="77284" y="73012"/>
                </a:lnTo>
                <a:lnTo>
                  <a:pt x="82695" y="60154"/>
                </a:lnTo>
                <a:lnTo>
                  <a:pt x="83794" y="50584"/>
                </a:lnTo>
                <a:lnTo>
                  <a:pt x="83794" y="0"/>
                </a:lnTo>
                <a:lnTo>
                  <a:pt x="0" y="0"/>
                </a:lnTo>
                <a:lnTo>
                  <a:pt x="0" y="50584"/>
                </a:lnTo>
                <a:close/>
              </a:path>
            </a:pathLst>
          </a:custGeom>
          <a:solidFill>
            <a:srgbClr val="C39276">
              <a:alpha val="95000"/>
            </a:srgbClr>
          </a:solidFill>
        </p:spPr>
        <p:txBody>
          <a:bodyPr wrap="square" lIns="0" tIns="0" rIns="0" bIns="0" rtlCol="0">
            <a:noAutofit/>
          </a:bodyPr>
          <a:lstStyle/>
          <a:p>
            <a:endParaRPr sz="1588" dirty="0"/>
          </a:p>
        </p:txBody>
      </p:sp>
      <p:sp>
        <p:nvSpPr>
          <p:cNvPr id="586" name="object 586"/>
          <p:cNvSpPr/>
          <p:nvPr/>
        </p:nvSpPr>
        <p:spPr>
          <a:xfrm>
            <a:off x="9597085" y="5754049"/>
            <a:ext cx="44050" cy="71280"/>
          </a:xfrm>
          <a:custGeom>
            <a:avLst/>
            <a:gdLst/>
            <a:ahLst/>
            <a:cxnLst/>
            <a:rect l="l" t="t" r="r" b="b"/>
            <a:pathLst>
              <a:path w="49923" h="80784">
                <a:moveTo>
                  <a:pt x="0" y="55841"/>
                </a:moveTo>
                <a:lnTo>
                  <a:pt x="3944" y="69305"/>
                </a:lnTo>
                <a:lnTo>
                  <a:pt x="14177" y="78344"/>
                </a:lnTo>
                <a:lnTo>
                  <a:pt x="24955" y="80784"/>
                </a:lnTo>
                <a:lnTo>
                  <a:pt x="38429" y="76846"/>
                </a:lnTo>
                <a:lnTo>
                  <a:pt x="47478" y="66624"/>
                </a:lnTo>
                <a:lnTo>
                  <a:pt x="49923" y="55841"/>
                </a:lnTo>
                <a:lnTo>
                  <a:pt x="49923" y="0"/>
                </a:lnTo>
                <a:lnTo>
                  <a:pt x="0" y="0"/>
                </a:lnTo>
                <a:lnTo>
                  <a:pt x="0" y="55841"/>
                </a:lnTo>
                <a:close/>
              </a:path>
            </a:pathLst>
          </a:custGeom>
          <a:solidFill>
            <a:srgbClr val="C39276">
              <a:alpha val="95000"/>
            </a:srgbClr>
          </a:solidFill>
        </p:spPr>
        <p:txBody>
          <a:bodyPr wrap="square" lIns="0" tIns="0" rIns="0" bIns="0" rtlCol="0">
            <a:noAutofit/>
          </a:bodyPr>
          <a:lstStyle/>
          <a:p>
            <a:endParaRPr sz="1588" dirty="0"/>
          </a:p>
        </p:txBody>
      </p:sp>
      <p:sp>
        <p:nvSpPr>
          <p:cNvPr id="587" name="object 587"/>
          <p:cNvSpPr/>
          <p:nvPr/>
        </p:nvSpPr>
        <p:spPr>
          <a:xfrm>
            <a:off x="9576096" y="5691661"/>
            <a:ext cx="26143" cy="98017"/>
          </a:xfrm>
          <a:custGeom>
            <a:avLst/>
            <a:gdLst/>
            <a:ahLst/>
            <a:cxnLst/>
            <a:rect l="l" t="t" r="r" b="b"/>
            <a:pathLst>
              <a:path w="29629" h="111086">
                <a:moveTo>
                  <a:pt x="17843" y="98996"/>
                </a:moveTo>
                <a:lnTo>
                  <a:pt x="23685" y="111086"/>
                </a:lnTo>
                <a:lnTo>
                  <a:pt x="29629" y="0"/>
                </a:lnTo>
                <a:lnTo>
                  <a:pt x="4699" y="10794"/>
                </a:lnTo>
                <a:lnTo>
                  <a:pt x="0" y="76428"/>
                </a:lnTo>
                <a:lnTo>
                  <a:pt x="17843" y="98996"/>
                </a:lnTo>
                <a:close/>
              </a:path>
            </a:pathLst>
          </a:custGeom>
          <a:solidFill>
            <a:srgbClr val="613D3A">
              <a:alpha val="95000"/>
            </a:srgbClr>
          </a:solidFill>
        </p:spPr>
        <p:txBody>
          <a:bodyPr wrap="square" lIns="0" tIns="0" rIns="0" bIns="0" rtlCol="0">
            <a:noAutofit/>
          </a:bodyPr>
          <a:lstStyle/>
          <a:p>
            <a:endParaRPr sz="1588" dirty="0"/>
          </a:p>
        </p:txBody>
      </p:sp>
      <p:sp>
        <p:nvSpPr>
          <p:cNvPr id="588" name="object 588"/>
          <p:cNvSpPr/>
          <p:nvPr/>
        </p:nvSpPr>
        <p:spPr>
          <a:xfrm>
            <a:off x="9588302" y="5695872"/>
            <a:ext cx="24081" cy="18478"/>
          </a:xfrm>
          <a:custGeom>
            <a:avLst/>
            <a:gdLst/>
            <a:ahLst/>
            <a:cxnLst/>
            <a:rect l="l" t="t" r="r" b="b"/>
            <a:pathLst>
              <a:path w="27292" h="20942">
                <a:moveTo>
                  <a:pt x="0" y="15595"/>
                </a:moveTo>
                <a:lnTo>
                  <a:pt x="14033" y="20942"/>
                </a:lnTo>
                <a:lnTo>
                  <a:pt x="13589" y="7683"/>
                </a:lnTo>
                <a:lnTo>
                  <a:pt x="27292" y="7683"/>
                </a:lnTo>
                <a:lnTo>
                  <a:pt x="27292" y="0"/>
                </a:lnTo>
                <a:lnTo>
                  <a:pt x="0" y="0"/>
                </a:lnTo>
                <a:lnTo>
                  <a:pt x="0" y="15595"/>
                </a:lnTo>
                <a:close/>
              </a:path>
            </a:pathLst>
          </a:custGeom>
          <a:solidFill>
            <a:srgbClr val="613D3A">
              <a:alpha val="95000"/>
            </a:srgbClr>
          </a:solidFill>
        </p:spPr>
        <p:txBody>
          <a:bodyPr wrap="square" lIns="0" tIns="0" rIns="0" bIns="0" rtlCol="0">
            <a:noAutofit/>
          </a:bodyPr>
          <a:lstStyle/>
          <a:p>
            <a:endParaRPr sz="1588" dirty="0"/>
          </a:p>
        </p:txBody>
      </p:sp>
      <p:sp>
        <p:nvSpPr>
          <p:cNvPr id="589" name="object 589"/>
          <p:cNvSpPr/>
          <p:nvPr/>
        </p:nvSpPr>
        <p:spPr>
          <a:xfrm>
            <a:off x="9610445" y="5777642"/>
            <a:ext cx="30688" cy="8531"/>
          </a:xfrm>
          <a:custGeom>
            <a:avLst/>
            <a:gdLst/>
            <a:ahLst/>
            <a:cxnLst/>
            <a:rect l="l" t="t" r="r" b="b"/>
            <a:pathLst>
              <a:path w="34780" h="9669">
                <a:moveTo>
                  <a:pt x="6748" y="3106"/>
                </a:moveTo>
                <a:lnTo>
                  <a:pt x="171" y="98"/>
                </a:lnTo>
                <a:lnTo>
                  <a:pt x="0" y="0"/>
                </a:lnTo>
                <a:lnTo>
                  <a:pt x="14164" y="8939"/>
                </a:lnTo>
                <a:lnTo>
                  <a:pt x="26354" y="9669"/>
                </a:lnTo>
                <a:lnTo>
                  <a:pt x="33754" y="7509"/>
                </a:lnTo>
                <a:lnTo>
                  <a:pt x="34780" y="7007"/>
                </a:lnTo>
                <a:lnTo>
                  <a:pt x="34780" y="2524"/>
                </a:lnTo>
                <a:lnTo>
                  <a:pt x="19710" y="5906"/>
                </a:lnTo>
                <a:lnTo>
                  <a:pt x="6748" y="3106"/>
                </a:lnTo>
                <a:close/>
              </a:path>
            </a:pathLst>
          </a:custGeom>
          <a:solidFill>
            <a:srgbClr val="000000">
              <a:alpha val="9500"/>
            </a:srgbClr>
          </a:solidFill>
        </p:spPr>
        <p:txBody>
          <a:bodyPr wrap="square" lIns="0" tIns="0" rIns="0" bIns="0" rtlCol="0">
            <a:noAutofit/>
          </a:bodyPr>
          <a:lstStyle/>
          <a:p>
            <a:endParaRPr sz="1588" dirty="0"/>
          </a:p>
        </p:txBody>
      </p:sp>
      <p:sp>
        <p:nvSpPr>
          <p:cNvPr id="590" name="object 590"/>
          <p:cNvSpPr/>
          <p:nvPr/>
        </p:nvSpPr>
        <p:spPr>
          <a:xfrm>
            <a:off x="9533227" y="5989551"/>
            <a:ext cx="175715" cy="149945"/>
          </a:xfrm>
          <a:custGeom>
            <a:avLst/>
            <a:gdLst/>
            <a:ahLst/>
            <a:cxnLst/>
            <a:rect l="l" t="t" r="r" b="b"/>
            <a:pathLst>
              <a:path w="199144" h="169938">
                <a:moveTo>
                  <a:pt x="30653" y="0"/>
                </a:moveTo>
                <a:lnTo>
                  <a:pt x="21867" y="23352"/>
                </a:lnTo>
                <a:lnTo>
                  <a:pt x="14917" y="42079"/>
                </a:lnTo>
                <a:lnTo>
                  <a:pt x="9593" y="56988"/>
                </a:lnTo>
                <a:lnTo>
                  <a:pt x="5685" y="68886"/>
                </a:lnTo>
                <a:lnTo>
                  <a:pt x="2983" y="78578"/>
                </a:lnTo>
                <a:lnTo>
                  <a:pt x="1274" y="86873"/>
                </a:lnTo>
                <a:lnTo>
                  <a:pt x="350" y="94575"/>
                </a:lnTo>
                <a:lnTo>
                  <a:pt x="0" y="102492"/>
                </a:lnTo>
                <a:lnTo>
                  <a:pt x="97" y="117068"/>
                </a:lnTo>
                <a:lnTo>
                  <a:pt x="1624" y="132696"/>
                </a:lnTo>
                <a:lnTo>
                  <a:pt x="5715" y="145032"/>
                </a:lnTo>
                <a:lnTo>
                  <a:pt x="12482" y="154433"/>
                </a:lnTo>
                <a:lnTo>
                  <a:pt x="22037" y="161253"/>
                </a:lnTo>
                <a:lnTo>
                  <a:pt x="34492" y="165849"/>
                </a:lnTo>
                <a:lnTo>
                  <a:pt x="49961" y="168575"/>
                </a:lnTo>
                <a:lnTo>
                  <a:pt x="68554" y="169788"/>
                </a:lnTo>
                <a:lnTo>
                  <a:pt x="79942" y="169938"/>
                </a:lnTo>
                <a:lnTo>
                  <a:pt x="126246" y="169938"/>
                </a:lnTo>
                <a:lnTo>
                  <a:pt x="146207" y="168858"/>
                </a:lnTo>
                <a:lnTo>
                  <a:pt x="162716" y="165635"/>
                </a:lnTo>
                <a:lnTo>
                  <a:pt x="175933" y="160299"/>
                </a:lnTo>
                <a:lnTo>
                  <a:pt x="186020" y="152876"/>
                </a:lnTo>
                <a:lnTo>
                  <a:pt x="193138" y="143396"/>
                </a:lnTo>
                <a:lnTo>
                  <a:pt x="197450" y="131885"/>
                </a:lnTo>
                <a:lnTo>
                  <a:pt x="199118" y="118372"/>
                </a:lnTo>
                <a:lnTo>
                  <a:pt x="199144" y="117005"/>
                </a:lnTo>
                <a:lnTo>
                  <a:pt x="198288" y="102845"/>
                </a:lnTo>
                <a:lnTo>
                  <a:pt x="195718" y="87281"/>
                </a:lnTo>
                <a:lnTo>
                  <a:pt x="191881" y="71048"/>
                </a:lnTo>
                <a:lnTo>
                  <a:pt x="187228" y="54882"/>
                </a:lnTo>
                <a:lnTo>
                  <a:pt x="182205" y="39517"/>
                </a:lnTo>
                <a:lnTo>
                  <a:pt x="177262" y="25690"/>
                </a:lnTo>
                <a:lnTo>
                  <a:pt x="172848" y="14135"/>
                </a:lnTo>
                <a:lnTo>
                  <a:pt x="169411" y="5587"/>
                </a:lnTo>
                <a:lnTo>
                  <a:pt x="167064" y="0"/>
                </a:lnTo>
                <a:lnTo>
                  <a:pt x="30653" y="0"/>
                </a:lnTo>
                <a:close/>
              </a:path>
            </a:pathLst>
          </a:custGeom>
          <a:solidFill>
            <a:srgbClr val="515252">
              <a:alpha val="95000"/>
            </a:srgbClr>
          </a:solidFill>
        </p:spPr>
        <p:txBody>
          <a:bodyPr wrap="square" lIns="0" tIns="0" rIns="0" bIns="0" rtlCol="0">
            <a:noAutofit/>
          </a:bodyPr>
          <a:lstStyle/>
          <a:p>
            <a:endParaRPr sz="1588" dirty="0"/>
          </a:p>
        </p:txBody>
      </p:sp>
      <p:sp>
        <p:nvSpPr>
          <p:cNvPr id="591" name="object 591"/>
          <p:cNvSpPr/>
          <p:nvPr/>
        </p:nvSpPr>
        <p:spPr>
          <a:xfrm>
            <a:off x="9533313" y="6037876"/>
            <a:ext cx="175631" cy="101614"/>
          </a:xfrm>
          <a:custGeom>
            <a:avLst/>
            <a:gdLst/>
            <a:ahLst/>
            <a:cxnLst/>
            <a:rect l="l" t="t" r="r" b="b"/>
            <a:pathLst>
              <a:path w="199048" h="115163">
                <a:moveTo>
                  <a:pt x="5902" y="24390"/>
                </a:moveTo>
                <a:lnTo>
                  <a:pt x="5731" y="24317"/>
                </a:lnTo>
                <a:lnTo>
                  <a:pt x="2904" y="38530"/>
                </a:lnTo>
                <a:lnTo>
                  <a:pt x="784" y="51509"/>
                </a:lnTo>
                <a:lnTo>
                  <a:pt x="0" y="62050"/>
                </a:lnTo>
                <a:lnTo>
                  <a:pt x="3" y="62303"/>
                </a:lnTo>
                <a:lnTo>
                  <a:pt x="1530" y="77931"/>
                </a:lnTo>
                <a:lnTo>
                  <a:pt x="5621" y="90267"/>
                </a:lnTo>
                <a:lnTo>
                  <a:pt x="12388" y="99668"/>
                </a:lnTo>
                <a:lnTo>
                  <a:pt x="21943" y="106488"/>
                </a:lnTo>
                <a:lnTo>
                  <a:pt x="34398" y="111084"/>
                </a:lnTo>
                <a:lnTo>
                  <a:pt x="49867" y="113810"/>
                </a:lnTo>
                <a:lnTo>
                  <a:pt x="68461" y="115023"/>
                </a:lnTo>
                <a:lnTo>
                  <a:pt x="79079" y="115163"/>
                </a:lnTo>
                <a:lnTo>
                  <a:pt x="126340" y="115163"/>
                </a:lnTo>
                <a:lnTo>
                  <a:pt x="146110" y="114093"/>
                </a:lnTo>
                <a:lnTo>
                  <a:pt x="162616" y="110871"/>
                </a:lnTo>
                <a:lnTo>
                  <a:pt x="175833" y="105534"/>
                </a:lnTo>
                <a:lnTo>
                  <a:pt x="185922" y="98111"/>
                </a:lnTo>
                <a:lnTo>
                  <a:pt x="193042" y="88631"/>
                </a:lnTo>
                <a:lnTo>
                  <a:pt x="197356" y="77120"/>
                </a:lnTo>
                <a:lnTo>
                  <a:pt x="199024" y="63607"/>
                </a:lnTo>
                <a:lnTo>
                  <a:pt x="199048" y="62194"/>
                </a:lnTo>
                <a:lnTo>
                  <a:pt x="198457" y="51611"/>
                </a:lnTo>
                <a:lnTo>
                  <a:pt x="196655" y="39784"/>
                </a:lnTo>
                <a:lnTo>
                  <a:pt x="193952" y="27043"/>
                </a:lnTo>
                <a:lnTo>
                  <a:pt x="190656" y="13670"/>
                </a:lnTo>
                <a:lnTo>
                  <a:pt x="187087" y="0"/>
                </a:lnTo>
                <a:lnTo>
                  <a:pt x="177805" y="8877"/>
                </a:lnTo>
                <a:lnTo>
                  <a:pt x="168082" y="16949"/>
                </a:lnTo>
                <a:lnTo>
                  <a:pt x="157874" y="24284"/>
                </a:lnTo>
                <a:lnTo>
                  <a:pt x="147139" y="30954"/>
                </a:lnTo>
                <a:lnTo>
                  <a:pt x="135835" y="37030"/>
                </a:lnTo>
                <a:lnTo>
                  <a:pt x="123918" y="42585"/>
                </a:lnTo>
                <a:lnTo>
                  <a:pt x="122507" y="43126"/>
                </a:lnTo>
                <a:lnTo>
                  <a:pt x="118977" y="49578"/>
                </a:lnTo>
                <a:lnTo>
                  <a:pt x="112487" y="54162"/>
                </a:lnTo>
                <a:lnTo>
                  <a:pt x="103190" y="53667"/>
                </a:lnTo>
                <a:lnTo>
                  <a:pt x="90178" y="52404"/>
                </a:lnTo>
                <a:lnTo>
                  <a:pt x="77554" y="50159"/>
                </a:lnTo>
                <a:lnTo>
                  <a:pt x="65246" y="47081"/>
                </a:lnTo>
                <a:lnTo>
                  <a:pt x="53180" y="43317"/>
                </a:lnTo>
                <a:lnTo>
                  <a:pt x="41285" y="39018"/>
                </a:lnTo>
                <a:lnTo>
                  <a:pt x="29489" y="34331"/>
                </a:lnTo>
                <a:lnTo>
                  <a:pt x="17719" y="29406"/>
                </a:lnTo>
                <a:lnTo>
                  <a:pt x="5902" y="24390"/>
                </a:lnTo>
                <a:close/>
              </a:path>
            </a:pathLst>
          </a:custGeom>
          <a:solidFill>
            <a:srgbClr val="000000">
              <a:alpha val="9500"/>
            </a:srgbClr>
          </a:solidFill>
        </p:spPr>
        <p:txBody>
          <a:bodyPr wrap="square" lIns="0" tIns="0" rIns="0" bIns="0" rtlCol="0">
            <a:noAutofit/>
          </a:bodyPr>
          <a:lstStyle/>
          <a:p>
            <a:endParaRPr sz="1588" dirty="0"/>
          </a:p>
        </p:txBody>
      </p:sp>
      <p:sp>
        <p:nvSpPr>
          <p:cNvPr id="592" name="object 592"/>
          <p:cNvSpPr/>
          <p:nvPr/>
        </p:nvSpPr>
        <p:spPr>
          <a:xfrm>
            <a:off x="9520954" y="5791798"/>
            <a:ext cx="193290" cy="220823"/>
          </a:xfrm>
          <a:custGeom>
            <a:avLst/>
            <a:gdLst/>
            <a:ahLst/>
            <a:cxnLst/>
            <a:rect l="l" t="t" r="r" b="b"/>
            <a:pathLst>
              <a:path w="219062" h="250266">
                <a:moveTo>
                  <a:pt x="184863" y="233270"/>
                </a:moveTo>
                <a:lnTo>
                  <a:pt x="181120" y="224443"/>
                </a:lnTo>
                <a:lnTo>
                  <a:pt x="180975" y="224116"/>
                </a:lnTo>
                <a:lnTo>
                  <a:pt x="178828" y="139687"/>
                </a:lnTo>
                <a:lnTo>
                  <a:pt x="187701" y="130612"/>
                </a:lnTo>
                <a:lnTo>
                  <a:pt x="191765" y="117820"/>
                </a:lnTo>
                <a:lnTo>
                  <a:pt x="191858" y="113525"/>
                </a:lnTo>
                <a:lnTo>
                  <a:pt x="191287" y="106133"/>
                </a:lnTo>
                <a:lnTo>
                  <a:pt x="190017" y="96316"/>
                </a:lnTo>
                <a:lnTo>
                  <a:pt x="204048" y="88027"/>
                </a:lnTo>
                <a:lnTo>
                  <a:pt x="213982" y="82249"/>
                </a:lnTo>
                <a:lnTo>
                  <a:pt x="219062" y="79463"/>
                </a:lnTo>
                <a:lnTo>
                  <a:pt x="212890" y="41871"/>
                </a:lnTo>
                <a:lnTo>
                  <a:pt x="209777" y="26700"/>
                </a:lnTo>
                <a:lnTo>
                  <a:pt x="202824" y="19593"/>
                </a:lnTo>
                <a:lnTo>
                  <a:pt x="188036" y="14516"/>
                </a:lnTo>
                <a:lnTo>
                  <a:pt x="139890" y="0"/>
                </a:lnTo>
                <a:lnTo>
                  <a:pt x="138874" y="3835"/>
                </a:lnTo>
                <a:lnTo>
                  <a:pt x="137515" y="7569"/>
                </a:lnTo>
                <a:lnTo>
                  <a:pt x="135712" y="11607"/>
                </a:lnTo>
                <a:lnTo>
                  <a:pt x="133604" y="16294"/>
                </a:lnTo>
                <a:lnTo>
                  <a:pt x="130949" y="20701"/>
                </a:lnTo>
                <a:lnTo>
                  <a:pt x="128625" y="25273"/>
                </a:lnTo>
                <a:lnTo>
                  <a:pt x="119686" y="34064"/>
                </a:lnTo>
                <a:lnTo>
                  <a:pt x="107660" y="36291"/>
                </a:lnTo>
                <a:lnTo>
                  <a:pt x="96939" y="33578"/>
                </a:lnTo>
                <a:lnTo>
                  <a:pt x="86599" y="25163"/>
                </a:lnTo>
                <a:lnTo>
                  <a:pt x="80931" y="13281"/>
                </a:lnTo>
                <a:lnTo>
                  <a:pt x="79463" y="3302"/>
                </a:lnTo>
                <a:lnTo>
                  <a:pt x="79641" y="266"/>
                </a:lnTo>
                <a:lnTo>
                  <a:pt x="34912" y="14249"/>
                </a:lnTo>
                <a:lnTo>
                  <a:pt x="20279" y="21611"/>
                </a:lnTo>
                <a:lnTo>
                  <a:pt x="11427" y="31503"/>
                </a:lnTo>
                <a:lnTo>
                  <a:pt x="7416" y="39090"/>
                </a:lnTo>
                <a:lnTo>
                  <a:pt x="0" y="76809"/>
                </a:lnTo>
                <a:lnTo>
                  <a:pt x="5463" y="82573"/>
                </a:lnTo>
                <a:lnTo>
                  <a:pt x="15720" y="95227"/>
                </a:lnTo>
                <a:lnTo>
                  <a:pt x="26978" y="109631"/>
                </a:lnTo>
                <a:lnTo>
                  <a:pt x="35448" y="120642"/>
                </a:lnTo>
                <a:lnTo>
                  <a:pt x="37693" y="123583"/>
                </a:lnTo>
                <a:lnTo>
                  <a:pt x="44564" y="224116"/>
                </a:lnTo>
                <a:lnTo>
                  <a:pt x="41617" y="231013"/>
                </a:lnTo>
                <a:lnTo>
                  <a:pt x="37439" y="244094"/>
                </a:lnTo>
                <a:lnTo>
                  <a:pt x="50042" y="244217"/>
                </a:lnTo>
                <a:lnTo>
                  <a:pt x="62692" y="244523"/>
                </a:lnTo>
                <a:lnTo>
                  <a:pt x="75380" y="244977"/>
                </a:lnTo>
                <a:lnTo>
                  <a:pt x="88097" y="245546"/>
                </a:lnTo>
                <a:lnTo>
                  <a:pt x="100833" y="246197"/>
                </a:lnTo>
                <a:lnTo>
                  <a:pt x="113579" y="246896"/>
                </a:lnTo>
                <a:lnTo>
                  <a:pt x="126325" y="247610"/>
                </a:lnTo>
                <a:lnTo>
                  <a:pt x="139062" y="248306"/>
                </a:lnTo>
                <a:lnTo>
                  <a:pt x="151781" y="248951"/>
                </a:lnTo>
                <a:lnTo>
                  <a:pt x="164472" y="249510"/>
                </a:lnTo>
                <a:lnTo>
                  <a:pt x="177125" y="249951"/>
                </a:lnTo>
                <a:lnTo>
                  <a:pt x="189731" y="250241"/>
                </a:lnTo>
                <a:lnTo>
                  <a:pt x="191338" y="250266"/>
                </a:lnTo>
                <a:lnTo>
                  <a:pt x="184863" y="233270"/>
                </a:lnTo>
                <a:close/>
              </a:path>
            </a:pathLst>
          </a:custGeom>
          <a:solidFill>
            <a:srgbClr val="77A2AC">
              <a:alpha val="95000"/>
            </a:srgbClr>
          </a:solidFill>
        </p:spPr>
        <p:txBody>
          <a:bodyPr wrap="square" lIns="0" tIns="0" rIns="0" bIns="0" rtlCol="0">
            <a:noAutofit/>
          </a:bodyPr>
          <a:lstStyle/>
          <a:p>
            <a:endParaRPr sz="1588" dirty="0"/>
          </a:p>
        </p:txBody>
      </p:sp>
      <p:sp>
        <p:nvSpPr>
          <p:cNvPr id="593" name="object 593"/>
          <p:cNvSpPr/>
          <p:nvPr/>
        </p:nvSpPr>
        <p:spPr>
          <a:xfrm>
            <a:off x="9553995" y="5901355"/>
            <a:ext cx="16466" cy="106039"/>
          </a:xfrm>
          <a:custGeom>
            <a:avLst/>
            <a:gdLst/>
            <a:ahLst/>
            <a:cxnLst/>
            <a:rect l="l" t="t" r="r" b="b"/>
            <a:pathLst>
              <a:path w="18662" h="120178">
                <a:moveTo>
                  <a:pt x="18616" y="120178"/>
                </a:moveTo>
                <a:lnTo>
                  <a:pt x="18143" y="107496"/>
                </a:lnTo>
                <a:lnTo>
                  <a:pt x="17453" y="94821"/>
                </a:lnTo>
                <a:lnTo>
                  <a:pt x="16622" y="82150"/>
                </a:lnTo>
                <a:lnTo>
                  <a:pt x="15672" y="69476"/>
                </a:lnTo>
                <a:lnTo>
                  <a:pt x="15214" y="63817"/>
                </a:lnTo>
                <a:lnTo>
                  <a:pt x="14287" y="50839"/>
                </a:lnTo>
                <a:lnTo>
                  <a:pt x="13180" y="37941"/>
                </a:lnTo>
                <a:lnTo>
                  <a:pt x="11180" y="25346"/>
                </a:lnTo>
                <a:lnTo>
                  <a:pt x="7576" y="13272"/>
                </a:lnTo>
                <a:lnTo>
                  <a:pt x="1657" y="1941"/>
                </a:lnTo>
                <a:lnTo>
                  <a:pt x="292" y="0"/>
                </a:lnTo>
                <a:lnTo>
                  <a:pt x="7112" y="99961"/>
                </a:lnTo>
                <a:lnTo>
                  <a:pt x="4178" y="106845"/>
                </a:lnTo>
                <a:lnTo>
                  <a:pt x="0" y="119926"/>
                </a:lnTo>
                <a:lnTo>
                  <a:pt x="12420" y="120027"/>
                </a:lnTo>
                <a:lnTo>
                  <a:pt x="18616" y="120178"/>
                </a:lnTo>
                <a:close/>
              </a:path>
            </a:pathLst>
          </a:custGeom>
          <a:solidFill>
            <a:srgbClr val="000000">
              <a:alpha val="9500"/>
            </a:srgbClr>
          </a:solidFill>
        </p:spPr>
        <p:txBody>
          <a:bodyPr wrap="square" lIns="0" tIns="0" rIns="0" bIns="0" rtlCol="0">
            <a:noAutofit/>
          </a:bodyPr>
          <a:lstStyle/>
          <a:p>
            <a:endParaRPr sz="1588" dirty="0"/>
          </a:p>
        </p:txBody>
      </p:sp>
      <p:sp>
        <p:nvSpPr>
          <p:cNvPr id="594" name="object 594"/>
          <p:cNvSpPr/>
          <p:nvPr/>
        </p:nvSpPr>
        <p:spPr>
          <a:xfrm>
            <a:off x="9653419" y="5892400"/>
            <a:ext cx="36817" cy="120227"/>
          </a:xfrm>
          <a:custGeom>
            <a:avLst/>
            <a:gdLst/>
            <a:ahLst/>
            <a:cxnLst/>
            <a:rect l="l" t="t" r="r" b="b"/>
            <a:pathLst>
              <a:path w="41726" h="136257">
                <a:moveTo>
                  <a:pt x="3171" y="28776"/>
                </a:moveTo>
                <a:lnTo>
                  <a:pt x="14345" y="34724"/>
                </a:lnTo>
                <a:lnTo>
                  <a:pt x="19336" y="47879"/>
                </a:lnTo>
                <a:lnTo>
                  <a:pt x="19401" y="50481"/>
                </a:lnTo>
                <a:lnTo>
                  <a:pt x="18349" y="64054"/>
                </a:lnTo>
                <a:lnTo>
                  <a:pt x="15964" y="76996"/>
                </a:lnTo>
                <a:lnTo>
                  <a:pt x="12835" y="89462"/>
                </a:lnTo>
                <a:lnTo>
                  <a:pt x="9550" y="101608"/>
                </a:lnTo>
                <a:lnTo>
                  <a:pt x="6698" y="113587"/>
                </a:lnTo>
                <a:lnTo>
                  <a:pt x="4867" y="125557"/>
                </a:lnTo>
                <a:lnTo>
                  <a:pt x="4542" y="135558"/>
                </a:lnTo>
                <a:lnTo>
                  <a:pt x="17762" y="135802"/>
                </a:lnTo>
                <a:lnTo>
                  <a:pt x="34304" y="136122"/>
                </a:lnTo>
                <a:lnTo>
                  <a:pt x="41207" y="136257"/>
                </a:lnTo>
                <a:lnTo>
                  <a:pt x="34738" y="119256"/>
                </a:lnTo>
                <a:lnTo>
                  <a:pt x="30990" y="110433"/>
                </a:lnTo>
                <a:lnTo>
                  <a:pt x="30844" y="110107"/>
                </a:lnTo>
                <a:lnTo>
                  <a:pt x="28698" y="25665"/>
                </a:lnTo>
                <a:lnTo>
                  <a:pt x="37579" y="16596"/>
                </a:lnTo>
                <a:lnTo>
                  <a:pt x="41636" y="3799"/>
                </a:lnTo>
                <a:lnTo>
                  <a:pt x="41726" y="0"/>
                </a:lnTo>
                <a:lnTo>
                  <a:pt x="32338" y="8572"/>
                </a:lnTo>
                <a:lnTo>
                  <a:pt x="22278" y="16287"/>
                </a:lnTo>
                <a:lnTo>
                  <a:pt x="11323" y="22906"/>
                </a:lnTo>
                <a:lnTo>
                  <a:pt x="7920" y="24598"/>
                </a:lnTo>
                <a:lnTo>
                  <a:pt x="5228" y="25881"/>
                </a:lnTo>
                <a:lnTo>
                  <a:pt x="2574" y="26554"/>
                </a:lnTo>
                <a:lnTo>
                  <a:pt x="0" y="26846"/>
                </a:lnTo>
                <a:lnTo>
                  <a:pt x="3171" y="28776"/>
                </a:lnTo>
                <a:close/>
              </a:path>
            </a:pathLst>
          </a:custGeom>
          <a:solidFill>
            <a:srgbClr val="000000">
              <a:alpha val="9500"/>
            </a:srgbClr>
          </a:solidFill>
        </p:spPr>
        <p:txBody>
          <a:bodyPr wrap="square" lIns="0" tIns="0" rIns="0" bIns="0" rtlCol="0">
            <a:noAutofit/>
          </a:bodyPr>
          <a:lstStyle/>
          <a:p>
            <a:endParaRPr sz="1588" dirty="0"/>
          </a:p>
        </p:txBody>
      </p:sp>
      <p:sp>
        <p:nvSpPr>
          <p:cNvPr id="595" name="object 595"/>
          <p:cNvSpPr/>
          <p:nvPr/>
        </p:nvSpPr>
        <p:spPr>
          <a:xfrm>
            <a:off x="9598910" y="6062517"/>
            <a:ext cx="69823" cy="361496"/>
          </a:xfrm>
          <a:custGeom>
            <a:avLst/>
            <a:gdLst/>
            <a:ahLst/>
            <a:cxnLst/>
            <a:rect l="l" t="t" r="r" b="b"/>
            <a:pathLst>
              <a:path w="79133" h="409696">
                <a:moveTo>
                  <a:pt x="15278" y="367523"/>
                </a:moveTo>
                <a:lnTo>
                  <a:pt x="12486" y="390831"/>
                </a:lnTo>
                <a:lnTo>
                  <a:pt x="13318" y="401887"/>
                </a:lnTo>
                <a:lnTo>
                  <a:pt x="19000" y="406359"/>
                </a:lnTo>
                <a:lnTo>
                  <a:pt x="23990" y="407884"/>
                </a:lnTo>
                <a:lnTo>
                  <a:pt x="36028" y="409696"/>
                </a:lnTo>
                <a:lnTo>
                  <a:pt x="46903" y="407862"/>
                </a:lnTo>
                <a:lnTo>
                  <a:pt x="56164" y="402085"/>
                </a:lnTo>
                <a:lnTo>
                  <a:pt x="63362" y="392071"/>
                </a:lnTo>
                <a:lnTo>
                  <a:pt x="68046" y="377521"/>
                </a:lnTo>
                <a:lnTo>
                  <a:pt x="69481" y="366240"/>
                </a:lnTo>
                <a:lnTo>
                  <a:pt x="69481" y="274927"/>
                </a:lnTo>
                <a:lnTo>
                  <a:pt x="79133" y="92098"/>
                </a:lnTo>
                <a:lnTo>
                  <a:pt x="78314" y="71816"/>
                </a:lnTo>
                <a:lnTo>
                  <a:pt x="77482" y="54200"/>
                </a:lnTo>
                <a:lnTo>
                  <a:pt x="76520" y="39183"/>
                </a:lnTo>
                <a:lnTo>
                  <a:pt x="75307" y="26700"/>
                </a:lnTo>
                <a:lnTo>
                  <a:pt x="73725" y="16686"/>
                </a:lnTo>
                <a:lnTo>
                  <a:pt x="68974" y="3800"/>
                </a:lnTo>
                <a:lnTo>
                  <a:pt x="61312" y="0"/>
                </a:lnTo>
                <a:lnTo>
                  <a:pt x="56091" y="1342"/>
                </a:lnTo>
                <a:lnTo>
                  <a:pt x="42271" y="10186"/>
                </a:lnTo>
                <a:lnTo>
                  <a:pt x="33434" y="17555"/>
                </a:lnTo>
                <a:lnTo>
                  <a:pt x="23154" y="26801"/>
                </a:lnTo>
                <a:lnTo>
                  <a:pt x="11309" y="37860"/>
                </a:lnTo>
                <a:lnTo>
                  <a:pt x="0" y="48562"/>
                </a:lnTo>
                <a:lnTo>
                  <a:pt x="34734" y="274927"/>
                </a:lnTo>
                <a:lnTo>
                  <a:pt x="15278" y="367523"/>
                </a:lnTo>
                <a:close/>
              </a:path>
            </a:pathLst>
          </a:custGeom>
          <a:solidFill>
            <a:srgbClr val="C39276">
              <a:alpha val="95000"/>
            </a:srgbClr>
          </a:solidFill>
        </p:spPr>
        <p:txBody>
          <a:bodyPr wrap="square" lIns="0" tIns="0" rIns="0" bIns="0" rtlCol="0">
            <a:noAutofit/>
          </a:bodyPr>
          <a:lstStyle/>
          <a:p>
            <a:endParaRPr sz="1588" dirty="0"/>
          </a:p>
        </p:txBody>
      </p:sp>
      <p:sp>
        <p:nvSpPr>
          <p:cNvPr id="596" name="object 596"/>
          <p:cNvSpPr/>
          <p:nvPr/>
        </p:nvSpPr>
        <p:spPr>
          <a:xfrm>
            <a:off x="9598914" y="6084984"/>
            <a:ext cx="69813" cy="306815"/>
          </a:xfrm>
          <a:custGeom>
            <a:avLst/>
            <a:gdLst/>
            <a:ahLst/>
            <a:cxnLst/>
            <a:rect l="l" t="t" r="r" b="b"/>
            <a:pathLst>
              <a:path w="79121" h="347724">
                <a:moveTo>
                  <a:pt x="64185" y="189083"/>
                </a:moveTo>
                <a:lnTo>
                  <a:pt x="63824" y="201774"/>
                </a:lnTo>
                <a:lnTo>
                  <a:pt x="63379" y="214471"/>
                </a:lnTo>
                <a:lnTo>
                  <a:pt x="62932" y="227170"/>
                </a:lnTo>
                <a:lnTo>
                  <a:pt x="62561" y="239867"/>
                </a:lnTo>
                <a:lnTo>
                  <a:pt x="62347" y="252560"/>
                </a:lnTo>
                <a:lnTo>
                  <a:pt x="62370" y="265244"/>
                </a:lnTo>
                <a:lnTo>
                  <a:pt x="62529" y="272832"/>
                </a:lnTo>
                <a:lnTo>
                  <a:pt x="63182" y="285596"/>
                </a:lnTo>
                <a:lnTo>
                  <a:pt x="64260" y="298280"/>
                </a:lnTo>
                <a:lnTo>
                  <a:pt x="65558" y="310911"/>
                </a:lnTo>
                <a:lnTo>
                  <a:pt x="66876" y="323518"/>
                </a:lnTo>
                <a:lnTo>
                  <a:pt x="68009" y="336130"/>
                </a:lnTo>
                <a:lnTo>
                  <a:pt x="68714" y="347724"/>
                </a:lnTo>
                <a:lnTo>
                  <a:pt x="69032" y="345514"/>
                </a:lnTo>
                <a:lnTo>
                  <a:pt x="69476" y="340777"/>
                </a:lnTo>
                <a:lnTo>
                  <a:pt x="69476" y="249464"/>
                </a:lnTo>
                <a:lnTo>
                  <a:pt x="79121" y="66779"/>
                </a:lnTo>
                <a:lnTo>
                  <a:pt x="79121" y="66447"/>
                </a:lnTo>
                <a:lnTo>
                  <a:pt x="78308" y="46353"/>
                </a:lnTo>
                <a:lnTo>
                  <a:pt x="77477" y="28737"/>
                </a:lnTo>
                <a:lnTo>
                  <a:pt x="76515" y="13720"/>
                </a:lnTo>
                <a:lnTo>
                  <a:pt x="75302" y="1237"/>
                </a:lnTo>
                <a:lnTo>
                  <a:pt x="75107" y="0"/>
                </a:lnTo>
                <a:lnTo>
                  <a:pt x="24637" y="0"/>
                </a:lnTo>
                <a:lnTo>
                  <a:pt x="23148" y="1338"/>
                </a:lnTo>
                <a:lnTo>
                  <a:pt x="11304" y="12397"/>
                </a:lnTo>
                <a:lnTo>
                  <a:pt x="0" y="23095"/>
                </a:lnTo>
                <a:lnTo>
                  <a:pt x="706" y="27735"/>
                </a:lnTo>
                <a:lnTo>
                  <a:pt x="3677" y="27697"/>
                </a:lnTo>
                <a:lnTo>
                  <a:pt x="6662" y="28916"/>
                </a:lnTo>
                <a:lnTo>
                  <a:pt x="8897" y="31761"/>
                </a:lnTo>
                <a:lnTo>
                  <a:pt x="13787" y="31977"/>
                </a:lnTo>
                <a:lnTo>
                  <a:pt x="18790" y="33818"/>
                </a:lnTo>
                <a:lnTo>
                  <a:pt x="23350" y="37920"/>
                </a:lnTo>
                <a:lnTo>
                  <a:pt x="32805" y="47609"/>
                </a:lnTo>
                <a:lnTo>
                  <a:pt x="40702" y="58081"/>
                </a:lnTo>
                <a:lnTo>
                  <a:pt x="47179" y="69239"/>
                </a:lnTo>
                <a:lnTo>
                  <a:pt x="52374" y="80983"/>
                </a:lnTo>
                <a:lnTo>
                  <a:pt x="56424" y="93217"/>
                </a:lnTo>
                <a:lnTo>
                  <a:pt x="59467" y="105840"/>
                </a:lnTo>
                <a:lnTo>
                  <a:pt x="61641" y="118755"/>
                </a:lnTo>
                <a:lnTo>
                  <a:pt x="63085" y="131863"/>
                </a:lnTo>
                <a:lnTo>
                  <a:pt x="63935" y="145065"/>
                </a:lnTo>
                <a:lnTo>
                  <a:pt x="64331" y="158264"/>
                </a:lnTo>
                <a:lnTo>
                  <a:pt x="64383" y="176401"/>
                </a:lnTo>
                <a:lnTo>
                  <a:pt x="64185" y="189083"/>
                </a:lnTo>
                <a:close/>
              </a:path>
            </a:pathLst>
          </a:custGeom>
          <a:solidFill>
            <a:srgbClr val="000000">
              <a:alpha val="9500"/>
            </a:srgbClr>
          </a:solidFill>
        </p:spPr>
        <p:txBody>
          <a:bodyPr wrap="square" lIns="0" tIns="0" rIns="0" bIns="0" rtlCol="0">
            <a:noAutofit/>
          </a:bodyPr>
          <a:lstStyle/>
          <a:p>
            <a:endParaRPr sz="1588" dirty="0"/>
          </a:p>
        </p:txBody>
      </p:sp>
      <p:sp>
        <p:nvSpPr>
          <p:cNvPr id="597" name="object 597"/>
          <p:cNvSpPr/>
          <p:nvPr/>
        </p:nvSpPr>
        <p:spPr>
          <a:xfrm>
            <a:off x="9609927" y="6370613"/>
            <a:ext cx="50290" cy="53404"/>
          </a:xfrm>
          <a:custGeom>
            <a:avLst/>
            <a:gdLst/>
            <a:ahLst/>
            <a:cxnLst/>
            <a:rect l="l" t="t" r="r" b="b"/>
            <a:pathLst>
              <a:path w="56995" h="60524">
                <a:moveTo>
                  <a:pt x="6004" y="2235"/>
                </a:moveTo>
                <a:lnTo>
                  <a:pt x="2791" y="18338"/>
                </a:lnTo>
                <a:lnTo>
                  <a:pt x="0" y="41650"/>
                </a:lnTo>
                <a:lnTo>
                  <a:pt x="830" y="52710"/>
                </a:lnTo>
                <a:lnTo>
                  <a:pt x="6506" y="57185"/>
                </a:lnTo>
                <a:lnTo>
                  <a:pt x="11503" y="58712"/>
                </a:lnTo>
                <a:lnTo>
                  <a:pt x="23540" y="60524"/>
                </a:lnTo>
                <a:lnTo>
                  <a:pt x="34413" y="58690"/>
                </a:lnTo>
                <a:lnTo>
                  <a:pt x="43674" y="52915"/>
                </a:lnTo>
                <a:lnTo>
                  <a:pt x="50872" y="42901"/>
                </a:lnTo>
                <a:lnTo>
                  <a:pt x="55558" y="28352"/>
                </a:lnTo>
                <a:lnTo>
                  <a:pt x="56995" y="17056"/>
                </a:lnTo>
                <a:lnTo>
                  <a:pt x="56995" y="0"/>
                </a:lnTo>
                <a:lnTo>
                  <a:pt x="54048" y="3784"/>
                </a:lnTo>
                <a:lnTo>
                  <a:pt x="50581" y="7213"/>
                </a:lnTo>
                <a:lnTo>
                  <a:pt x="46352" y="10083"/>
                </a:lnTo>
                <a:lnTo>
                  <a:pt x="34532" y="15494"/>
                </a:lnTo>
                <a:lnTo>
                  <a:pt x="21818" y="16815"/>
                </a:lnTo>
                <a:lnTo>
                  <a:pt x="11274" y="12733"/>
                </a:lnTo>
                <a:lnTo>
                  <a:pt x="6004" y="2235"/>
                </a:lnTo>
                <a:close/>
              </a:path>
            </a:pathLst>
          </a:custGeom>
          <a:solidFill>
            <a:srgbClr val="40403E">
              <a:alpha val="95000"/>
            </a:srgbClr>
          </a:solidFill>
        </p:spPr>
        <p:txBody>
          <a:bodyPr wrap="square" lIns="0" tIns="0" rIns="0" bIns="0" rtlCol="0">
            <a:noAutofit/>
          </a:bodyPr>
          <a:lstStyle/>
          <a:p>
            <a:endParaRPr sz="1588" dirty="0"/>
          </a:p>
        </p:txBody>
      </p:sp>
      <p:sp>
        <p:nvSpPr>
          <p:cNvPr id="598" name="object 598"/>
          <p:cNvSpPr/>
          <p:nvPr/>
        </p:nvSpPr>
        <p:spPr>
          <a:xfrm>
            <a:off x="9633940" y="5861915"/>
            <a:ext cx="98601" cy="154058"/>
          </a:xfrm>
          <a:custGeom>
            <a:avLst/>
            <a:gdLst/>
            <a:ahLst/>
            <a:cxnLst/>
            <a:rect l="l" t="t" r="r" b="b"/>
            <a:pathLst>
              <a:path w="111748" h="174599">
                <a:moveTo>
                  <a:pt x="52438" y="20828"/>
                </a:moveTo>
                <a:lnTo>
                  <a:pt x="70675" y="104279"/>
                </a:lnTo>
                <a:lnTo>
                  <a:pt x="0" y="152730"/>
                </a:lnTo>
                <a:lnTo>
                  <a:pt x="18186" y="174599"/>
                </a:lnTo>
                <a:lnTo>
                  <a:pt x="95313" y="140220"/>
                </a:lnTo>
                <a:lnTo>
                  <a:pt x="106172" y="132764"/>
                </a:lnTo>
                <a:lnTo>
                  <a:pt x="111748" y="122405"/>
                </a:lnTo>
                <a:lnTo>
                  <a:pt x="111620" y="116700"/>
                </a:lnTo>
                <a:lnTo>
                  <a:pt x="91008" y="0"/>
                </a:lnTo>
                <a:lnTo>
                  <a:pt x="52438" y="20828"/>
                </a:lnTo>
                <a:close/>
              </a:path>
            </a:pathLst>
          </a:custGeom>
          <a:solidFill>
            <a:srgbClr val="77A2AC">
              <a:alpha val="95000"/>
            </a:srgbClr>
          </a:solidFill>
        </p:spPr>
        <p:txBody>
          <a:bodyPr wrap="square" lIns="0" tIns="0" rIns="0" bIns="0" rtlCol="0">
            <a:noAutofit/>
          </a:bodyPr>
          <a:lstStyle/>
          <a:p>
            <a:endParaRPr sz="1588" dirty="0"/>
          </a:p>
        </p:txBody>
      </p:sp>
      <p:sp>
        <p:nvSpPr>
          <p:cNvPr id="599" name="object 599"/>
          <p:cNvSpPr/>
          <p:nvPr/>
        </p:nvSpPr>
        <p:spPr>
          <a:xfrm>
            <a:off x="9501859" y="5854784"/>
            <a:ext cx="106164" cy="167147"/>
          </a:xfrm>
          <a:custGeom>
            <a:avLst/>
            <a:gdLst/>
            <a:ahLst/>
            <a:cxnLst/>
            <a:rect l="l" t="t" r="r" b="b"/>
            <a:pathLst>
              <a:path w="120319" h="189433">
                <a:moveTo>
                  <a:pt x="22631" y="0"/>
                </a:moveTo>
                <a:lnTo>
                  <a:pt x="0" y="124777"/>
                </a:lnTo>
                <a:lnTo>
                  <a:pt x="2082" y="136581"/>
                </a:lnTo>
                <a:lnTo>
                  <a:pt x="10995" y="145288"/>
                </a:lnTo>
                <a:lnTo>
                  <a:pt x="16306" y="148297"/>
                </a:lnTo>
                <a:lnTo>
                  <a:pt x="98945" y="189433"/>
                </a:lnTo>
                <a:lnTo>
                  <a:pt x="120319" y="166065"/>
                </a:lnTo>
                <a:lnTo>
                  <a:pt x="44030" y="114465"/>
                </a:lnTo>
                <a:lnTo>
                  <a:pt x="65379" y="31343"/>
                </a:lnTo>
                <a:lnTo>
                  <a:pt x="22631" y="0"/>
                </a:lnTo>
                <a:close/>
              </a:path>
            </a:pathLst>
          </a:custGeom>
          <a:solidFill>
            <a:srgbClr val="77A2AC">
              <a:alpha val="95000"/>
            </a:srgbClr>
          </a:solidFill>
        </p:spPr>
        <p:txBody>
          <a:bodyPr wrap="square" lIns="0" tIns="0" rIns="0" bIns="0" rtlCol="0">
            <a:noAutofit/>
          </a:bodyPr>
          <a:lstStyle/>
          <a:p>
            <a:endParaRPr sz="1588" dirty="0"/>
          </a:p>
        </p:txBody>
      </p:sp>
      <p:sp>
        <p:nvSpPr>
          <p:cNvPr id="600" name="object 600"/>
          <p:cNvSpPr/>
          <p:nvPr/>
        </p:nvSpPr>
        <p:spPr>
          <a:xfrm>
            <a:off x="9501850" y="5826289"/>
            <a:ext cx="98162" cy="195640"/>
          </a:xfrm>
          <a:custGeom>
            <a:avLst/>
            <a:gdLst/>
            <a:ahLst/>
            <a:cxnLst/>
            <a:rect l="l" t="t" r="r" b="b"/>
            <a:pathLst>
              <a:path w="111250" h="221725">
                <a:moveTo>
                  <a:pt x="16319" y="180594"/>
                </a:moveTo>
                <a:lnTo>
                  <a:pt x="98950" y="221725"/>
                </a:lnTo>
                <a:lnTo>
                  <a:pt x="111250" y="208281"/>
                </a:lnTo>
                <a:lnTo>
                  <a:pt x="102810" y="203581"/>
                </a:lnTo>
                <a:lnTo>
                  <a:pt x="92364" y="197554"/>
                </a:lnTo>
                <a:lnTo>
                  <a:pt x="80547" y="190554"/>
                </a:lnTo>
                <a:lnTo>
                  <a:pt x="67993" y="182937"/>
                </a:lnTo>
                <a:lnTo>
                  <a:pt x="55333" y="175058"/>
                </a:lnTo>
                <a:lnTo>
                  <a:pt x="43202" y="167271"/>
                </a:lnTo>
                <a:lnTo>
                  <a:pt x="32232" y="159933"/>
                </a:lnTo>
                <a:lnTo>
                  <a:pt x="23055" y="153397"/>
                </a:lnTo>
                <a:lnTo>
                  <a:pt x="18427" y="149809"/>
                </a:lnTo>
                <a:lnTo>
                  <a:pt x="16619" y="145585"/>
                </a:lnTo>
                <a:lnTo>
                  <a:pt x="16073" y="137109"/>
                </a:lnTo>
                <a:lnTo>
                  <a:pt x="16603" y="124561"/>
                </a:lnTo>
                <a:lnTo>
                  <a:pt x="18022" y="108123"/>
                </a:lnTo>
                <a:lnTo>
                  <a:pt x="20145" y="87976"/>
                </a:lnTo>
                <a:lnTo>
                  <a:pt x="20358" y="86042"/>
                </a:lnTo>
                <a:lnTo>
                  <a:pt x="22792" y="65745"/>
                </a:lnTo>
                <a:lnTo>
                  <a:pt x="24809" y="47196"/>
                </a:lnTo>
                <a:lnTo>
                  <a:pt x="26420" y="30951"/>
                </a:lnTo>
                <a:lnTo>
                  <a:pt x="27638" y="17564"/>
                </a:lnTo>
                <a:lnTo>
                  <a:pt x="28475" y="7588"/>
                </a:lnTo>
                <a:lnTo>
                  <a:pt x="28942" y="1579"/>
                </a:lnTo>
                <a:lnTo>
                  <a:pt x="29057" y="0"/>
                </a:lnTo>
                <a:lnTo>
                  <a:pt x="17627" y="59296"/>
                </a:lnTo>
                <a:lnTo>
                  <a:pt x="0" y="157073"/>
                </a:lnTo>
                <a:lnTo>
                  <a:pt x="2094" y="168880"/>
                </a:lnTo>
                <a:lnTo>
                  <a:pt x="11014" y="177588"/>
                </a:lnTo>
                <a:lnTo>
                  <a:pt x="16319" y="180594"/>
                </a:lnTo>
                <a:close/>
              </a:path>
            </a:pathLst>
          </a:custGeom>
          <a:solidFill>
            <a:srgbClr val="000000">
              <a:alpha val="9500"/>
            </a:srgbClr>
          </a:solidFill>
        </p:spPr>
        <p:txBody>
          <a:bodyPr wrap="square" lIns="0" tIns="0" rIns="0" bIns="0" rtlCol="0">
            <a:noAutofit/>
          </a:bodyPr>
          <a:lstStyle/>
          <a:p>
            <a:endParaRPr sz="1588" dirty="0"/>
          </a:p>
        </p:txBody>
      </p:sp>
      <p:sp>
        <p:nvSpPr>
          <p:cNvPr id="601" name="object 601"/>
          <p:cNvSpPr/>
          <p:nvPr/>
        </p:nvSpPr>
        <p:spPr>
          <a:xfrm>
            <a:off x="9639793" y="5939936"/>
            <a:ext cx="92749" cy="76031"/>
          </a:xfrm>
          <a:custGeom>
            <a:avLst/>
            <a:gdLst/>
            <a:ahLst/>
            <a:cxnLst/>
            <a:rect l="l" t="t" r="r" b="b"/>
            <a:pathLst>
              <a:path w="105116" h="86168">
                <a:moveTo>
                  <a:pt x="104987" y="28282"/>
                </a:moveTo>
                <a:lnTo>
                  <a:pt x="99995" y="0"/>
                </a:lnTo>
                <a:lnTo>
                  <a:pt x="96611" y="21245"/>
                </a:lnTo>
                <a:lnTo>
                  <a:pt x="89699" y="30322"/>
                </a:lnTo>
                <a:lnTo>
                  <a:pt x="82581" y="34169"/>
                </a:lnTo>
                <a:lnTo>
                  <a:pt x="82355" y="34302"/>
                </a:lnTo>
                <a:lnTo>
                  <a:pt x="70221" y="40999"/>
                </a:lnTo>
                <a:lnTo>
                  <a:pt x="56733" y="47565"/>
                </a:lnTo>
                <a:lnTo>
                  <a:pt x="42795" y="53813"/>
                </a:lnTo>
                <a:lnTo>
                  <a:pt x="29312" y="59560"/>
                </a:lnTo>
                <a:lnTo>
                  <a:pt x="17188" y="64618"/>
                </a:lnTo>
                <a:lnTo>
                  <a:pt x="7327" y="68803"/>
                </a:lnTo>
                <a:lnTo>
                  <a:pt x="633" y="71930"/>
                </a:lnTo>
                <a:lnTo>
                  <a:pt x="0" y="72280"/>
                </a:lnTo>
                <a:lnTo>
                  <a:pt x="11552" y="86168"/>
                </a:lnTo>
                <a:lnTo>
                  <a:pt x="88680" y="51790"/>
                </a:lnTo>
                <a:lnTo>
                  <a:pt x="99542" y="44338"/>
                </a:lnTo>
                <a:lnTo>
                  <a:pt x="105116" y="33976"/>
                </a:lnTo>
                <a:lnTo>
                  <a:pt x="104987" y="28282"/>
                </a:lnTo>
                <a:close/>
              </a:path>
            </a:pathLst>
          </a:custGeom>
          <a:solidFill>
            <a:srgbClr val="000000">
              <a:alpha val="9500"/>
            </a:srgbClr>
          </a:solidFill>
        </p:spPr>
        <p:txBody>
          <a:bodyPr wrap="square" lIns="0" tIns="0" rIns="0" bIns="0" rtlCol="0">
            <a:noAutofit/>
          </a:bodyPr>
          <a:lstStyle/>
          <a:p>
            <a:endParaRPr sz="1588" dirty="0"/>
          </a:p>
        </p:txBody>
      </p:sp>
      <p:sp>
        <p:nvSpPr>
          <p:cNvPr id="602" name="object 602"/>
          <p:cNvSpPr/>
          <p:nvPr/>
        </p:nvSpPr>
        <p:spPr>
          <a:xfrm>
            <a:off x="9564265" y="5833591"/>
            <a:ext cx="126234" cy="84357"/>
          </a:xfrm>
          <a:custGeom>
            <a:avLst/>
            <a:gdLst/>
            <a:ahLst/>
            <a:cxnLst/>
            <a:rect l="l" t="t" r="r" b="b"/>
            <a:pathLst>
              <a:path w="143065" h="95605">
                <a:moveTo>
                  <a:pt x="124053" y="0"/>
                </a:moveTo>
                <a:lnTo>
                  <a:pt x="90161" y="1115"/>
                </a:lnTo>
                <a:lnTo>
                  <a:pt x="63217" y="2105"/>
                </a:lnTo>
                <a:lnTo>
                  <a:pt x="42426" y="3096"/>
                </a:lnTo>
                <a:lnTo>
                  <a:pt x="26989" y="4214"/>
                </a:lnTo>
                <a:lnTo>
                  <a:pt x="16110" y="5585"/>
                </a:lnTo>
                <a:lnTo>
                  <a:pt x="8990" y="7335"/>
                </a:lnTo>
                <a:lnTo>
                  <a:pt x="4834" y="9590"/>
                </a:lnTo>
                <a:lnTo>
                  <a:pt x="2220" y="16121"/>
                </a:lnTo>
                <a:lnTo>
                  <a:pt x="2171" y="19265"/>
                </a:lnTo>
                <a:lnTo>
                  <a:pt x="0" y="67779"/>
                </a:lnTo>
                <a:lnTo>
                  <a:pt x="4140" y="80809"/>
                </a:lnTo>
                <a:lnTo>
                  <a:pt x="14335" y="90573"/>
                </a:lnTo>
                <a:lnTo>
                  <a:pt x="27250" y="95377"/>
                </a:lnTo>
                <a:lnTo>
                  <a:pt x="30594" y="95605"/>
                </a:lnTo>
                <a:lnTo>
                  <a:pt x="117627" y="95605"/>
                </a:lnTo>
                <a:lnTo>
                  <a:pt x="130562" y="91715"/>
                </a:lnTo>
                <a:lnTo>
                  <a:pt x="139719" y="81532"/>
                </a:lnTo>
                <a:lnTo>
                  <a:pt x="143065" y="67779"/>
                </a:lnTo>
                <a:lnTo>
                  <a:pt x="143065" y="65862"/>
                </a:lnTo>
                <a:lnTo>
                  <a:pt x="140673" y="35619"/>
                </a:lnTo>
                <a:lnTo>
                  <a:pt x="138588" y="16427"/>
                </a:lnTo>
                <a:lnTo>
                  <a:pt x="136085" y="5773"/>
                </a:lnTo>
                <a:lnTo>
                  <a:pt x="132440" y="1143"/>
                </a:lnTo>
                <a:lnTo>
                  <a:pt x="126927" y="26"/>
                </a:lnTo>
                <a:lnTo>
                  <a:pt x="124053" y="0"/>
                </a:lnTo>
                <a:close/>
              </a:path>
            </a:pathLst>
          </a:custGeom>
          <a:solidFill>
            <a:srgbClr val="77A2AC">
              <a:alpha val="95000"/>
            </a:srgbClr>
          </a:solidFill>
        </p:spPr>
        <p:txBody>
          <a:bodyPr wrap="square" lIns="0" tIns="0" rIns="0" bIns="0" rtlCol="0">
            <a:noAutofit/>
          </a:bodyPr>
          <a:lstStyle/>
          <a:p>
            <a:endParaRPr sz="1588" dirty="0"/>
          </a:p>
        </p:txBody>
      </p:sp>
      <p:sp>
        <p:nvSpPr>
          <p:cNvPr id="603" name="object 603"/>
          <p:cNvSpPr/>
          <p:nvPr/>
        </p:nvSpPr>
        <p:spPr>
          <a:xfrm>
            <a:off x="9641396" y="5885401"/>
            <a:ext cx="49103" cy="32548"/>
          </a:xfrm>
          <a:custGeom>
            <a:avLst/>
            <a:gdLst/>
            <a:ahLst/>
            <a:cxnLst/>
            <a:rect l="l" t="t" r="r" b="b"/>
            <a:pathLst>
              <a:path w="55650" h="36888">
                <a:moveTo>
                  <a:pt x="32037" y="27266"/>
                </a:moveTo>
                <a:lnTo>
                  <a:pt x="20379" y="32517"/>
                </a:lnTo>
                <a:lnTo>
                  <a:pt x="7901" y="35720"/>
                </a:lnTo>
                <a:lnTo>
                  <a:pt x="0" y="36888"/>
                </a:lnTo>
                <a:lnTo>
                  <a:pt x="30221" y="36888"/>
                </a:lnTo>
                <a:lnTo>
                  <a:pt x="43139" y="33004"/>
                </a:lnTo>
                <a:lnTo>
                  <a:pt x="52303" y="22826"/>
                </a:lnTo>
                <a:lnTo>
                  <a:pt x="55650" y="9088"/>
                </a:lnTo>
                <a:lnTo>
                  <a:pt x="55650" y="7072"/>
                </a:lnTo>
                <a:lnTo>
                  <a:pt x="55439" y="4381"/>
                </a:lnTo>
                <a:lnTo>
                  <a:pt x="54982" y="0"/>
                </a:lnTo>
                <a:lnTo>
                  <a:pt x="52315" y="7264"/>
                </a:lnTo>
                <a:lnTo>
                  <a:pt x="48238" y="13969"/>
                </a:lnTo>
                <a:lnTo>
                  <a:pt x="42472" y="19469"/>
                </a:lnTo>
                <a:lnTo>
                  <a:pt x="32037" y="27266"/>
                </a:lnTo>
                <a:close/>
              </a:path>
            </a:pathLst>
          </a:custGeom>
          <a:solidFill>
            <a:srgbClr val="000000">
              <a:alpha val="9500"/>
            </a:srgbClr>
          </a:solidFill>
        </p:spPr>
        <p:txBody>
          <a:bodyPr wrap="square" lIns="0" tIns="0" rIns="0" bIns="0" rtlCol="0">
            <a:noAutofit/>
          </a:bodyPr>
          <a:lstStyle/>
          <a:p>
            <a:endParaRPr sz="1588" dirty="0"/>
          </a:p>
        </p:txBody>
      </p:sp>
      <p:sp>
        <p:nvSpPr>
          <p:cNvPr id="604" name="object 604"/>
          <p:cNvSpPr/>
          <p:nvPr/>
        </p:nvSpPr>
        <p:spPr>
          <a:xfrm>
            <a:off x="9580035" y="5782064"/>
            <a:ext cx="39074" cy="56657"/>
          </a:xfrm>
          <a:custGeom>
            <a:avLst/>
            <a:gdLst/>
            <a:ahLst/>
            <a:cxnLst/>
            <a:rect l="l" t="t" r="r" b="b"/>
            <a:pathLst>
              <a:path w="44284" h="64211">
                <a:moveTo>
                  <a:pt x="27622" y="64211"/>
                </a:moveTo>
                <a:lnTo>
                  <a:pt x="44284" y="49047"/>
                </a:lnTo>
                <a:lnTo>
                  <a:pt x="29745" y="34402"/>
                </a:lnTo>
                <a:lnTo>
                  <a:pt x="22265" y="20534"/>
                </a:lnTo>
                <a:lnTo>
                  <a:pt x="19590" y="9108"/>
                </a:lnTo>
                <a:lnTo>
                  <a:pt x="19463" y="1790"/>
                </a:lnTo>
                <a:lnTo>
                  <a:pt x="19684" y="0"/>
                </a:lnTo>
                <a:lnTo>
                  <a:pt x="0" y="15417"/>
                </a:lnTo>
                <a:lnTo>
                  <a:pt x="5256" y="34045"/>
                </a:lnTo>
                <a:lnTo>
                  <a:pt x="13517" y="48639"/>
                </a:lnTo>
                <a:lnTo>
                  <a:pt x="21777" y="58698"/>
                </a:lnTo>
                <a:lnTo>
                  <a:pt x="27033" y="63722"/>
                </a:lnTo>
                <a:lnTo>
                  <a:pt x="27622" y="64211"/>
                </a:lnTo>
                <a:close/>
              </a:path>
            </a:pathLst>
          </a:custGeom>
          <a:solidFill>
            <a:srgbClr val="FFFFFF">
              <a:alpha val="95000"/>
            </a:srgbClr>
          </a:solidFill>
        </p:spPr>
        <p:txBody>
          <a:bodyPr wrap="square" lIns="0" tIns="0" rIns="0" bIns="0" rtlCol="0">
            <a:noAutofit/>
          </a:bodyPr>
          <a:lstStyle/>
          <a:p>
            <a:endParaRPr sz="1588" dirty="0"/>
          </a:p>
        </p:txBody>
      </p:sp>
      <p:sp>
        <p:nvSpPr>
          <p:cNvPr id="605" name="object 605"/>
          <p:cNvSpPr/>
          <p:nvPr/>
        </p:nvSpPr>
        <p:spPr>
          <a:xfrm>
            <a:off x="9618352" y="5782059"/>
            <a:ext cx="39074" cy="56667"/>
          </a:xfrm>
          <a:custGeom>
            <a:avLst/>
            <a:gdLst/>
            <a:ahLst/>
            <a:cxnLst/>
            <a:rect l="l" t="t" r="r" b="b"/>
            <a:pathLst>
              <a:path w="44284" h="64223">
                <a:moveTo>
                  <a:pt x="44284" y="15430"/>
                </a:moveTo>
                <a:lnTo>
                  <a:pt x="25819" y="0"/>
                </a:lnTo>
                <a:lnTo>
                  <a:pt x="27006" y="14328"/>
                </a:lnTo>
                <a:lnTo>
                  <a:pt x="25781" y="24000"/>
                </a:lnTo>
                <a:lnTo>
                  <a:pt x="20543" y="32058"/>
                </a:lnTo>
                <a:lnTo>
                  <a:pt x="9690" y="41544"/>
                </a:lnTo>
                <a:lnTo>
                  <a:pt x="0" y="49047"/>
                </a:lnTo>
                <a:lnTo>
                  <a:pt x="16662" y="64223"/>
                </a:lnTo>
                <a:lnTo>
                  <a:pt x="29372" y="53844"/>
                </a:lnTo>
                <a:lnTo>
                  <a:pt x="36752" y="45809"/>
                </a:lnTo>
                <a:lnTo>
                  <a:pt x="40728" y="36717"/>
                </a:lnTo>
                <a:lnTo>
                  <a:pt x="43227" y="23166"/>
                </a:lnTo>
                <a:lnTo>
                  <a:pt x="44284" y="15430"/>
                </a:lnTo>
                <a:close/>
              </a:path>
            </a:pathLst>
          </a:custGeom>
          <a:solidFill>
            <a:srgbClr val="FFFFFF">
              <a:alpha val="95000"/>
            </a:srgbClr>
          </a:solidFill>
        </p:spPr>
        <p:txBody>
          <a:bodyPr wrap="square" lIns="0" tIns="0" rIns="0" bIns="0" rtlCol="0">
            <a:noAutofit/>
          </a:bodyPr>
          <a:lstStyle/>
          <a:p>
            <a:endParaRPr sz="1588" dirty="0"/>
          </a:p>
        </p:txBody>
      </p:sp>
      <p:sp>
        <p:nvSpPr>
          <p:cNvPr id="606" name="object 606"/>
          <p:cNvSpPr/>
          <p:nvPr/>
        </p:nvSpPr>
        <p:spPr>
          <a:xfrm>
            <a:off x="9592135" y="6043223"/>
            <a:ext cx="244864" cy="317629"/>
          </a:xfrm>
          <a:custGeom>
            <a:avLst/>
            <a:gdLst/>
            <a:ahLst/>
            <a:cxnLst/>
            <a:rect l="l" t="t" r="r" b="b"/>
            <a:pathLst>
              <a:path w="277513" h="359980">
                <a:moveTo>
                  <a:pt x="6150" y="79832"/>
                </a:moveTo>
                <a:lnTo>
                  <a:pt x="7490" y="74750"/>
                </a:lnTo>
                <a:lnTo>
                  <a:pt x="18013" y="74077"/>
                </a:lnTo>
                <a:lnTo>
                  <a:pt x="34700" y="75571"/>
                </a:lnTo>
                <a:lnTo>
                  <a:pt x="41865" y="80023"/>
                </a:lnTo>
                <a:lnTo>
                  <a:pt x="52367" y="90429"/>
                </a:lnTo>
                <a:lnTo>
                  <a:pt x="64159" y="103800"/>
                </a:lnTo>
                <a:lnTo>
                  <a:pt x="75194" y="117151"/>
                </a:lnTo>
                <a:lnTo>
                  <a:pt x="83424" y="127492"/>
                </a:lnTo>
                <a:lnTo>
                  <a:pt x="164646" y="233762"/>
                </a:lnTo>
                <a:lnTo>
                  <a:pt x="205819" y="326371"/>
                </a:lnTo>
                <a:lnTo>
                  <a:pt x="214765" y="339630"/>
                </a:lnTo>
                <a:lnTo>
                  <a:pt x="224534" y="349325"/>
                </a:lnTo>
                <a:lnTo>
                  <a:pt x="234957" y="355750"/>
                </a:lnTo>
                <a:lnTo>
                  <a:pt x="245868" y="359203"/>
                </a:lnTo>
                <a:lnTo>
                  <a:pt x="257100" y="359980"/>
                </a:lnTo>
                <a:lnTo>
                  <a:pt x="268487" y="358375"/>
                </a:lnTo>
                <a:lnTo>
                  <a:pt x="272723" y="357232"/>
                </a:lnTo>
                <a:lnTo>
                  <a:pt x="277513" y="351147"/>
                </a:lnTo>
                <a:lnTo>
                  <a:pt x="275102" y="340584"/>
                </a:lnTo>
                <a:lnTo>
                  <a:pt x="268700" y="328496"/>
                </a:lnTo>
                <a:lnTo>
                  <a:pt x="261520" y="317838"/>
                </a:lnTo>
                <a:lnTo>
                  <a:pt x="256774" y="311562"/>
                </a:lnTo>
                <a:lnTo>
                  <a:pt x="256277" y="310940"/>
                </a:lnTo>
                <a:lnTo>
                  <a:pt x="189094" y="213188"/>
                </a:lnTo>
                <a:lnTo>
                  <a:pt x="122469" y="62706"/>
                </a:lnTo>
                <a:lnTo>
                  <a:pt x="113332" y="42875"/>
                </a:lnTo>
                <a:lnTo>
                  <a:pt x="107472" y="31773"/>
                </a:lnTo>
                <a:lnTo>
                  <a:pt x="102363" y="25376"/>
                </a:lnTo>
                <a:lnTo>
                  <a:pt x="95444" y="19628"/>
                </a:lnTo>
                <a:lnTo>
                  <a:pt x="82319" y="10302"/>
                </a:lnTo>
                <a:lnTo>
                  <a:pt x="73254" y="5439"/>
                </a:lnTo>
                <a:lnTo>
                  <a:pt x="62923" y="1692"/>
                </a:lnTo>
                <a:lnTo>
                  <a:pt x="51627" y="0"/>
                </a:lnTo>
                <a:lnTo>
                  <a:pt x="39667" y="1298"/>
                </a:lnTo>
                <a:lnTo>
                  <a:pt x="27345" y="6526"/>
                </a:lnTo>
                <a:lnTo>
                  <a:pt x="20742" y="11233"/>
                </a:lnTo>
                <a:lnTo>
                  <a:pt x="9156" y="23573"/>
                </a:lnTo>
                <a:lnTo>
                  <a:pt x="2582" y="36376"/>
                </a:lnTo>
                <a:lnTo>
                  <a:pt x="0" y="49064"/>
                </a:lnTo>
                <a:lnTo>
                  <a:pt x="385" y="61060"/>
                </a:lnTo>
                <a:lnTo>
                  <a:pt x="2717" y="71788"/>
                </a:lnTo>
                <a:lnTo>
                  <a:pt x="5973" y="80670"/>
                </a:lnTo>
                <a:lnTo>
                  <a:pt x="9130" y="87129"/>
                </a:lnTo>
                <a:lnTo>
                  <a:pt x="6150" y="79832"/>
                </a:lnTo>
                <a:close/>
              </a:path>
            </a:pathLst>
          </a:custGeom>
          <a:solidFill>
            <a:srgbClr val="C39276">
              <a:alpha val="95000"/>
            </a:srgbClr>
          </a:solidFill>
        </p:spPr>
        <p:txBody>
          <a:bodyPr wrap="square" lIns="0" tIns="0" rIns="0" bIns="0" rtlCol="0">
            <a:noAutofit/>
          </a:bodyPr>
          <a:lstStyle/>
          <a:p>
            <a:endParaRPr sz="1588" dirty="0"/>
          </a:p>
        </p:txBody>
      </p:sp>
      <p:sp>
        <p:nvSpPr>
          <p:cNvPr id="607" name="object 607"/>
          <p:cNvSpPr/>
          <p:nvPr/>
        </p:nvSpPr>
        <p:spPr>
          <a:xfrm>
            <a:off x="9769945" y="6310958"/>
            <a:ext cx="67058" cy="49892"/>
          </a:xfrm>
          <a:custGeom>
            <a:avLst/>
            <a:gdLst/>
            <a:ahLst/>
            <a:cxnLst/>
            <a:rect l="l" t="t" r="r" b="b"/>
            <a:pathLst>
              <a:path w="75999" h="56544">
                <a:moveTo>
                  <a:pt x="4305" y="22936"/>
                </a:moveTo>
                <a:lnTo>
                  <a:pt x="13251" y="36195"/>
                </a:lnTo>
                <a:lnTo>
                  <a:pt x="23019" y="45890"/>
                </a:lnTo>
                <a:lnTo>
                  <a:pt x="33442" y="52315"/>
                </a:lnTo>
                <a:lnTo>
                  <a:pt x="44353" y="55768"/>
                </a:lnTo>
                <a:lnTo>
                  <a:pt x="55586" y="56544"/>
                </a:lnTo>
                <a:lnTo>
                  <a:pt x="66972" y="54940"/>
                </a:lnTo>
                <a:lnTo>
                  <a:pt x="71208" y="53797"/>
                </a:lnTo>
                <a:lnTo>
                  <a:pt x="75999" y="47712"/>
                </a:lnTo>
                <a:lnTo>
                  <a:pt x="73587" y="37149"/>
                </a:lnTo>
                <a:lnTo>
                  <a:pt x="67185" y="25061"/>
                </a:lnTo>
                <a:lnTo>
                  <a:pt x="60005" y="14403"/>
                </a:lnTo>
                <a:lnTo>
                  <a:pt x="55259" y="8127"/>
                </a:lnTo>
                <a:lnTo>
                  <a:pt x="54762" y="7505"/>
                </a:lnTo>
                <a:lnTo>
                  <a:pt x="49606" y="0"/>
                </a:lnTo>
                <a:lnTo>
                  <a:pt x="50215" y="4483"/>
                </a:lnTo>
                <a:lnTo>
                  <a:pt x="50215" y="8864"/>
                </a:lnTo>
                <a:lnTo>
                  <a:pt x="49047" y="12903"/>
                </a:lnTo>
                <a:lnTo>
                  <a:pt x="43183" y="22570"/>
                </a:lnTo>
                <a:lnTo>
                  <a:pt x="34042" y="26425"/>
                </a:lnTo>
                <a:lnTo>
                  <a:pt x="23131" y="25656"/>
                </a:lnTo>
                <a:lnTo>
                  <a:pt x="11955" y="21447"/>
                </a:lnTo>
                <a:lnTo>
                  <a:pt x="2018" y="14987"/>
                </a:lnTo>
                <a:lnTo>
                  <a:pt x="0" y="13246"/>
                </a:lnTo>
                <a:lnTo>
                  <a:pt x="4305" y="22936"/>
                </a:lnTo>
                <a:close/>
              </a:path>
            </a:pathLst>
          </a:custGeom>
          <a:solidFill>
            <a:srgbClr val="40403E">
              <a:alpha val="95000"/>
            </a:srgbClr>
          </a:solidFill>
        </p:spPr>
        <p:txBody>
          <a:bodyPr wrap="square" lIns="0" tIns="0" rIns="0" bIns="0" rtlCol="0">
            <a:noAutofit/>
          </a:bodyPr>
          <a:lstStyle/>
          <a:p>
            <a:endParaRPr sz="1588" dirty="0"/>
          </a:p>
        </p:txBody>
      </p:sp>
      <p:sp>
        <p:nvSpPr>
          <p:cNvPr id="608" name="object 608"/>
          <p:cNvSpPr/>
          <p:nvPr/>
        </p:nvSpPr>
        <p:spPr>
          <a:xfrm>
            <a:off x="9589168" y="5994767"/>
            <a:ext cx="82694" cy="35578"/>
          </a:xfrm>
          <a:custGeom>
            <a:avLst/>
            <a:gdLst/>
            <a:ahLst/>
            <a:cxnLst/>
            <a:rect l="l" t="t" r="r" b="b"/>
            <a:pathLst>
              <a:path w="93720" h="40322">
                <a:moveTo>
                  <a:pt x="55219" y="0"/>
                </a:moveTo>
                <a:lnTo>
                  <a:pt x="18884" y="9613"/>
                </a:lnTo>
                <a:lnTo>
                  <a:pt x="0" y="30797"/>
                </a:lnTo>
                <a:lnTo>
                  <a:pt x="16341" y="36691"/>
                </a:lnTo>
                <a:lnTo>
                  <a:pt x="30003" y="36147"/>
                </a:lnTo>
                <a:lnTo>
                  <a:pt x="39486" y="32931"/>
                </a:lnTo>
                <a:lnTo>
                  <a:pt x="43306" y="30797"/>
                </a:lnTo>
                <a:lnTo>
                  <a:pt x="72809" y="40322"/>
                </a:lnTo>
                <a:lnTo>
                  <a:pt x="91080" y="36967"/>
                </a:lnTo>
                <a:lnTo>
                  <a:pt x="93720" y="31149"/>
                </a:lnTo>
                <a:lnTo>
                  <a:pt x="93675" y="30797"/>
                </a:lnTo>
                <a:lnTo>
                  <a:pt x="55219" y="0"/>
                </a:lnTo>
                <a:close/>
              </a:path>
            </a:pathLst>
          </a:custGeom>
          <a:solidFill>
            <a:srgbClr val="C39276">
              <a:alpha val="95000"/>
            </a:srgbClr>
          </a:solidFill>
        </p:spPr>
        <p:txBody>
          <a:bodyPr wrap="square" lIns="0" tIns="0" rIns="0" bIns="0" rtlCol="0">
            <a:noAutofit/>
          </a:bodyPr>
          <a:lstStyle/>
          <a:p>
            <a:endParaRPr sz="1588" dirty="0"/>
          </a:p>
        </p:txBody>
      </p:sp>
      <p:sp>
        <p:nvSpPr>
          <p:cNvPr id="609" name="object 609"/>
          <p:cNvSpPr/>
          <p:nvPr/>
        </p:nvSpPr>
        <p:spPr>
          <a:xfrm>
            <a:off x="9589169" y="6008974"/>
            <a:ext cx="66300" cy="21443"/>
          </a:xfrm>
          <a:custGeom>
            <a:avLst/>
            <a:gdLst/>
            <a:ahLst/>
            <a:cxnLst/>
            <a:rect l="l" t="t" r="r" b="b"/>
            <a:pathLst>
              <a:path w="75140" h="24302">
                <a:moveTo>
                  <a:pt x="16341" y="20584"/>
                </a:moveTo>
                <a:lnTo>
                  <a:pt x="30003" y="20041"/>
                </a:lnTo>
                <a:lnTo>
                  <a:pt x="39486" y="16825"/>
                </a:lnTo>
                <a:lnTo>
                  <a:pt x="43307" y="14691"/>
                </a:lnTo>
                <a:lnTo>
                  <a:pt x="72809" y="24216"/>
                </a:lnTo>
                <a:lnTo>
                  <a:pt x="75140" y="24302"/>
                </a:lnTo>
                <a:lnTo>
                  <a:pt x="69189" y="21295"/>
                </a:lnTo>
                <a:lnTo>
                  <a:pt x="63373" y="17663"/>
                </a:lnTo>
                <a:lnTo>
                  <a:pt x="57696" y="12964"/>
                </a:lnTo>
                <a:lnTo>
                  <a:pt x="54470" y="10309"/>
                </a:lnTo>
                <a:lnTo>
                  <a:pt x="49961" y="7185"/>
                </a:lnTo>
                <a:lnTo>
                  <a:pt x="47790" y="3477"/>
                </a:lnTo>
                <a:lnTo>
                  <a:pt x="45669" y="1153"/>
                </a:lnTo>
                <a:lnTo>
                  <a:pt x="44606" y="0"/>
                </a:lnTo>
                <a:lnTo>
                  <a:pt x="32531" y="3447"/>
                </a:lnTo>
                <a:lnTo>
                  <a:pt x="20520" y="8458"/>
                </a:lnTo>
                <a:lnTo>
                  <a:pt x="18821" y="9001"/>
                </a:lnTo>
                <a:lnTo>
                  <a:pt x="13843" y="10449"/>
                </a:lnTo>
                <a:lnTo>
                  <a:pt x="9550" y="9776"/>
                </a:lnTo>
                <a:lnTo>
                  <a:pt x="6057" y="7896"/>
                </a:lnTo>
                <a:lnTo>
                  <a:pt x="0" y="14691"/>
                </a:lnTo>
                <a:lnTo>
                  <a:pt x="16341" y="20584"/>
                </a:lnTo>
                <a:close/>
              </a:path>
            </a:pathLst>
          </a:custGeom>
          <a:solidFill>
            <a:srgbClr val="000000">
              <a:alpha val="9500"/>
            </a:srgbClr>
          </a:solidFill>
        </p:spPr>
        <p:txBody>
          <a:bodyPr wrap="square" lIns="0" tIns="0" rIns="0" bIns="0" rtlCol="0">
            <a:noAutofit/>
          </a:bodyPr>
          <a:lstStyle/>
          <a:p>
            <a:endParaRPr sz="1588" dirty="0"/>
          </a:p>
        </p:txBody>
      </p:sp>
      <p:sp>
        <p:nvSpPr>
          <p:cNvPr id="610" name="object 610"/>
          <p:cNvSpPr/>
          <p:nvPr/>
        </p:nvSpPr>
        <p:spPr>
          <a:xfrm>
            <a:off x="9582628" y="5983118"/>
            <a:ext cx="53866" cy="27552"/>
          </a:xfrm>
          <a:custGeom>
            <a:avLst/>
            <a:gdLst/>
            <a:ahLst/>
            <a:cxnLst/>
            <a:rect l="l" t="t" r="r" b="b"/>
            <a:pathLst>
              <a:path w="61048" h="31226">
                <a:moveTo>
                  <a:pt x="12625" y="29995"/>
                </a:moveTo>
                <a:lnTo>
                  <a:pt x="20757" y="31226"/>
                </a:lnTo>
                <a:lnTo>
                  <a:pt x="29019" y="27774"/>
                </a:lnTo>
                <a:lnTo>
                  <a:pt x="45470" y="21220"/>
                </a:lnTo>
                <a:lnTo>
                  <a:pt x="55438" y="18127"/>
                </a:lnTo>
                <a:lnTo>
                  <a:pt x="55968" y="17983"/>
                </a:lnTo>
                <a:lnTo>
                  <a:pt x="61048" y="13576"/>
                </a:lnTo>
                <a:lnTo>
                  <a:pt x="53009" y="9321"/>
                </a:lnTo>
                <a:lnTo>
                  <a:pt x="37236" y="1777"/>
                </a:lnTo>
                <a:lnTo>
                  <a:pt x="33527" y="0"/>
                </a:lnTo>
                <a:lnTo>
                  <a:pt x="29146" y="342"/>
                </a:lnTo>
                <a:lnTo>
                  <a:pt x="25742" y="2654"/>
                </a:lnTo>
                <a:lnTo>
                  <a:pt x="0" y="20205"/>
                </a:lnTo>
                <a:lnTo>
                  <a:pt x="12625" y="29995"/>
                </a:lnTo>
                <a:close/>
              </a:path>
            </a:pathLst>
          </a:custGeom>
          <a:solidFill>
            <a:srgbClr val="C39276">
              <a:alpha val="95000"/>
            </a:srgbClr>
          </a:solidFill>
        </p:spPr>
        <p:txBody>
          <a:bodyPr wrap="square" lIns="0" tIns="0" rIns="0" bIns="0" rtlCol="0">
            <a:noAutofit/>
          </a:bodyPr>
          <a:lstStyle/>
          <a:p>
            <a:endParaRPr sz="1588" dirty="0"/>
          </a:p>
        </p:txBody>
      </p:sp>
      <p:sp>
        <p:nvSpPr>
          <p:cNvPr id="611" name="object 611"/>
          <p:cNvSpPr/>
          <p:nvPr/>
        </p:nvSpPr>
        <p:spPr>
          <a:xfrm>
            <a:off x="10319462" y="6347420"/>
            <a:ext cx="70675" cy="48801"/>
          </a:xfrm>
          <a:custGeom>
            <a:avLst/>
            <a:gdLst/>
            <a:ahLst/>
            <a:cxnLst/>
            <a:rect l="l" t="t" r="r" b="b"/>
            <a:pathLst>
              <a:path w="80098" h="55308">
                <a:moveTo>
                  <a:pt x="37261" y="0"/>
                </a:moveTo>
                <a:lnTo>
                  <a:pt x="0" y="16001"/>
                </a:lnTo>
                <a:lnTo>
                  <a:pt x="7886" y="55308"/>
                </a:lnTo>
                <a:lnTo>
                  <a:pt x="80098" y="46151"/>
                </a:lnTo>
                <a:lnTo>
                  <a:pt x="78993" y="23825"/>
                </a:lnTo>
                <a:lnTo>
                  <a:pt x="37261" y="0"/>
                </a:lnTo>
                <a:close/>
              </a:path>
            </a:pathLst>
          </a:custGeom>
          <a:solidFill>
            <a:srgbClr val="C39276">
              <a:alpha val="95000"/>
            </a:srgbClr>
          </a:solidFill>
        </p:spPr>
        <p:txBody>
          <a:bodyPr wrap="square" lIns="0" tIns="0" rIns="0" bIns="0" rtlCol="0">
            <a:noAutofit/>
          </a:bodyPr>
          <a:lstStyle/>
          <a:p>
            <a:endParaRPr sz="1588" dirty="0"/>
          </a:p>
        </p:txBody>
      </p:sp>
      <p:sp>
        <p:nvSpPr>
          <p:cNvPr id="612" name="object 612"/>
          <p:cNvSpPr/>
          <p:nvPr/>
        </p:nvSpPr>
        <p:spPr>
          <a:xfrm>
            <a:off x="10319465" y="6357402"/>
            <a:ext cx="33527" cy="38813"/>
          </a:xfrm>
          <a:custGeom>
            <a:avLst/>
            <a:gdLst/>
            <a:ahLst/>
            <a:cxnLst/>
            <a:rect l="l" t="t" r="r" b="b"/>
            <a:pathLst>
              <a:path w="37997" h="43988">
                <a:moveTo>
                  <a:pt x="7885" y="43988"/>
                </a:moveTo>
                <a:lnTo>
                  <a:pt x="37997" y="40170"/>
                </a:lnTo>
                <a:lnTo>
                  <a:pt x="32130" y="35775"/>
                </a:lnTo>
                <a:lnTo>
                  <a:pt x="26746" y="30733"/>
                </a:lnTo>
                <a:lnTo>
                  <a:pt x="22059" y="24955"/>
                </a:lnTo>
                <a:lnTo>
                  <a:pt x="14935" y="13722"/>
                </a:lnTo>
                <a:lnTo>
                  <a:pt x="11170" y="1838"/>
                </a:lnTo>
                <a:lnTo>
                  <a:pt x="10909" y="0"/>
                </a:lnTo>
                <a:lnTo>
                  <a:pt x="0" y="4686"/>
                </a:lnTo>
                <a:lnTo>
                  <a:pt x="7885" y="43988"/>
                </a:lnTo>
                <a:close/>
              </a:path>
            </a:pathLst>
          </a:custGeom>
          <a:solidFill>
            <a:srgbClr val="000000">
              <a:alpha val="7600"/>
            </a:srgbClr>
          </a:solidFill>
        </p:spPr>
        <p:txBody>
          <a:bodyPr wrap="square" lIns="0" tIns="0" rIns="0" bIns="0" rtlCol="0">
            <a:noAutofit/>
          </a:bodyPr>
          <a:lstStyle/>
          <a:p>
            <a:endParaRPr sz="1588" dirty="0"/>
          </a:p>
        </p:txBody>
      </p:sp>
      <p:sp>
        <p:nvSpPr>
          <p:cNvPr id="613" name="object 613"/>
          <p:cNvSpPr/>
          <p:nvPr/>
        </p:nvSpPr>
        <p:spPr>
          <a:xfrm>
            <a:off x="10322511" y="6356683"/>
            <a:ext cx="131713" cy="65655"/>
          </a:xfrm>
          <a:custGeom>
            <a:avLst/>
            <a:gdLst/>
            <a:ahLst/>
            <a:cxnLst/>
            <a:rect l="l" t="t" r="r" b="b"/>
            <a:pathLst>
              <a:path w="149275" h="74409">
                <a:moveTo>
                  <a:pt x="149275" y="26225"/>
                </a:moveTo>
                <a:lnTo>
                  <a:pt x="146973" y="13765"/>
                </a:lnTo>
                <a:lnTo>
                  <a:pt x="132249" y="9697"/>
                </a:lnTo>
                <a:lnTo>
                  <a:pt x="127736" y="9131"/>
                </a:lnTo>
                <a:lnTo>
                  <a:pt x="67906" y="0"/>
                </a:lnTo>
                <a:lnTo>
                  <a:pt x="55625" y="31737"/>
                </a:lnTo>
                <a:lnTo>
                  <a:pt x="0" y="45046"/>
                </a:lnTo>
                <a:lnTo>
                  <a:pt x="1845" y="58322"/>
                </a:lnTo>
                <a:lnTo>
                  <a:pt x="6842" y="67715"/>
                </a:lnTo>
                <a:lnTo>
                  <a:pt x="11887" y="74409"/>
                </a:lnTo>
                <a:lnTo>
                  <a:pt x="149275" y="26225"/>
                </a:lnTo>
                <a:close/>
              </a:path>
            </a:pathLst>
          </a:custGeom>
          <a:solidFill>
            <a:srgbClr val="4BC9CF">
              <a:alpha val="95000"/>
            </a:srgbClr>
          </a:solidFill>
        </p:spPr>
        <p:txBody>
          <a:bodyPr wrap="square" lIns="0" tIns="0" rIns="0" bIns="0" rtlCol="0">
            <a:noAutofit/>
          </a:bodyPr>
          <a:lstStyle/>
          <a:p>
            <a:endParaRPr sz="1588" dirty="0"/>
          </a:p>
        </p:txBody>
      </p:sp>
      <p:sp>
        <p:nvSpPr>
          <p:cNvPr id="614" name="object 614"/>
          <p:cNvSpPr/>
          <p:nvPr/>
        </p:nvSpPr>
        <p:spPr>
          <a:xfrm>
            <a:off x="10322512" y="6387655"/>
            <a:ext cx="65150" cy="34675"/>
          </a:xfrm>
          <a:custGeom>
            <a:avLst/>
            <a:gdLst/>
            <a:ahLst/>
            <a:cxnLst/>
            <a:rect l="l" t="t" r="r" b="b"/>
            <a:pathLst>
              <a:path w="73837" h="39298">
                <a:moveTo>
                  <a:pt x="41540" y="0"/>
                </a:moveTo>
                <a:lnTo>
                  <a:pt x="0" y="9934"/>
                </a:lnTo>
                <a:lnTo>
                  <a:pt x="1838" y="23221"/>
                </a:lnTo>
                <a:lnTo>
                  <a:pt x="6834" y="32610"/>
                </a:lnTo>
                <a:lnTo>
                  <a:pt x="11879" y="39298"/>
                </a:lnTo>
                <a:lnTo>
                  <a:pt x="73837" y="17443"/>
                </a:lnTo>
                <a:lnTo>
                  <a:pt x="66781" y="15092"/>
                </a:lnTo>
                <a:lnTo>
                  <a:pt x="59796" y="12247"/>
                </a:lnTo>
                <a:lnTo>
                  <a:pt x="52849" y="8577"/>
                </a:lnTo>
                <a:lnTo>
                  <a:pt x="48239" y="6126"/>
                </a:lnTo>
                <a:lnTo>
                  <a:pt x="44531" y="3205"/>
                </a:lnTo>
                <a:lnTo>
                  <a:pt x="41579" y="0"/>
                </a:lnTo>
                <a:close/>
              </a:path>
            </a:pathLst>
          </a:custGeom>
          <a:solidFill>
            <a:srgbClr val="000000">
              <a:alpha val="7600"/>
            </a:srgbClr>
          </a:solidFill>
        </p:spPr>
        <p:txBody>
          <a:bodyPr wrap="square" lIns="0" tIns="0" rIns="0" bIns="0" rtlCol="0">
            <a:noAutofit/>
          </a:bodyPr>
          <a:lstStyle/>
          <a:p>
            <a:endParaRPr sz="1588" dirty="0"/>
          </a:p>
        </p:txBody>
      </p:sp>
      <p:sp>
        <p:nvSpPr>
          <p:cNvPr id="615" name="object 615"/>
          <p:cNvSpPr/>
          <p:nvPr/>
        </p:nvSpPr>
        <p:spPr>
          <a:xfrm>
            <a:off x="10098517" y="6359293"/>
            <a:ext cx="68423" cy="50952"/>
          </a:xfrm>
          <a:custGeom>
            <a:avLst/>
            <a:gdLst/>
            <a:ahLst/>
            <a:cxnLst/>
            <a:rect l="l" t="t" r="r" b="b"/>
            <a:pathLst>
              <a:path w="77546" h="57746">
                <a:moveTo>
                  <a:pt x="5613" y="2743"/>
                </a:moveTo>
                <a:lnTo>
                  <a:pt x="0" y="42430"/>
                </a:lnTo>
                <a:lnTo>
                  <a:pt x="71170" y="57746"/>
                </a:lnTo>
                <a:lnTo>
                  <a:pt x="77546" y="36322"/>
                </a:lnTo>
                <a:lnTo>
                  <a:pt x="46075" y="0"/>
                </a:lnTo>
                <a:lnTo>
                  <a:pt x="5613" y="2743"/>
                </a:lnTo>
                <a:close/>
              </a:path>
            </a:pathLst>
          </a:custGeom>
          <a:solidFill>
            <a:srgbClr val="C39276">
              <a:alpha val="95000"/>
            </a:srgbClr>
          </a:solidFill>
        </p:spPr>
        <p:txBody>
          <a:bodyPr wrap="square" lIns="0" tIns="0" rIns="0" bIns="0" rtlCol="0">
            <a:noAutofit/>
          </a:bodyPr>
          <a:lstStyle/>
          <a:p>
            <a:endParaRPr sz="1588" dirty="0"/>
          </a:p>
        </p:txBody>
      </p:sp>
      <p:sp>
        <p:nvSpPr>
          <p:cNvPr id="616" name="object 616"/>
          <p:cNvSpPr/>
          <p:nvPr/>
        </p:nvSpPr>
        <p:spPr>
          <a:xfrm>
            <a:off x="10098517" y="6360347"/>
            <a:ext cx="31959" cy="43265"/>
          </a:xfrm>
          <a:custGeom>
            <a:avLst/>
            <a:gdLst/>
            <a:ahLst/>
            <a:cxnLst/>
            <a:rect l="l" t="t" r="r" b="b"/>
            <a:pathLst>
              <a:path w="36220" h="49034">
                <a:moveTo>
                  <a:pt x="5613" y="1549"/>
                </a:moveTo>
                <a:lnTo>
                  <a:pt x="0" y="41236"/>
                </a:lnTo>
                <a:lnTo>
                  <a:pt x="36220" y="49034"/>
                </a:lnTo>
                <a:lnTo>
                  <a:pt x="33384" y="36759"/>
                </a:lnTo>
                <a:lnTo>
                  <a:pt x="31145" y="24284"/>
                </a:lnTo>
                <a:lnTo>
                  <a:pt x="29515" y="11628"/>
                </a:lnTo>
                <a:lnTo>
                  <a:pt x="28575" y="0"/>
                </a:lnTo>
                <a:lnTo>
                  <a:pt x="5613" y="1549"/>
                </a:lnTo>
                <a:close/>
              </a:path>
            </a:pathLst>
          </a:custGeom>
          <a:solidFill>
            <a:srgbClr val="000000">
              <a:alpha val="7600"/>
            </a:srgbClr>
          </a:solidFill>
        </p:spPr>
        <p:txBody>
          <a:bodyPr wrap="square" lIns="0" tIns="0" rIns="0" bIns="0" rtlCol="0">
            <a:noAutofit/>
          </a:bodyPr>
          <a:lstStyle/>
          <a:p>
            <a:endParaRPr sz="1588" dirty="0"/>
          </a:p>
        </p:txBody>
      </p:sp>
      <p:sp>
        <p:nvSpPr>
          <p:cNvPr id="617" name="object 617"/>
          <p:cNvSpPr/>
          <p:nvPr/>
        </p:nvSpPr>
        <p:spPr>
          <a:xfrm>
            <a:off x="10092462" y="6378017"/>
            <a:ext cx="134167" cy="44319"/>
          </a:xfrm>
          <a:custGeom>
            <a:avLst/>
            <a:gdLst/>
            <a:ahLst/>
            <a:cxnLst/>
            <a:rect l="l" t="t" r="r" b="b"/>
            <a:pathLst>
              <a:path w="152056" h="50228">
                <a:moveTo>
                  <a:pt x="149676" y="50228"/>
                </a:moveTo>
                <a:lnTo>
                  <a:pt x="152056" y="40140"/>
                </a:lnTo>
                <a:lnTo>
                  <a:pt x="144819" y="33450"/>
                </a:lnTo>
                <a:lnTo>
                  <a:pt x="135033" y="28448"/>
                </a:lnTo>
                <a:lnTo>
                  <a:pt x="81617" y="0"/>
                </a:lnTo>
                <a:lnTo>
                  <a:pt x="59506" y="25857"/>
                </a:lnTo>
                <a:lnTo>
                  <a:pt x="2610" y="19964"/>
                </a:lnTo>
                <a:lnTo>
                  <a:pt x="0" y="32041"/>
                </a:lnTo>
                <a:lnTo>
                  <a:pt x="1638" y="42320"/>
                </a:lnTo>
                <a:lnTo>
                  <a:pt x="4159" y="50228"/>
                </a:lnTo>
                <a:lnTo>
                  <a:pt x="149676" y="50228"/>
                </a:lnTo>
                <a:close/>
              </a:path>
            </a:pathLst>
          </a:custGeom>
          <a:solidFill>
            <a:srgbClr val="4BC9CF">
              <a:alpha val="95000"/>
            </a:srgbClr>
          </a:solidFill>
        </p:spPr>
        <p:txBody>
          <a:bodyPr wrap="square" lIns="0" tIns="0" rIns="0" bIns="0" rtlCol="0">
            <a:noAutofit/>
          </a:bodyPr>
          <a:lstStyle/>
          <a:p>
            <a:endParaRPr sz="1588" dirty="0"/>
          </a:p>
        </p:txBody>
      </p:sp>
      <p:sp>
        <p:nvSpPr>
          <p:cNvPr id="618" name="object 618"/>
          <p:cNvSpPr/>
          <p:nvPr/>
        </p:nvSpPr>
        <p:spPr>
          <a:xfrm>
            <a:off x="10093631" y="6395635"/>
            <a:ext cx="48667" cy="26702"/>
          </a:xfrm>
          <a:custGeom>
            <a:avLst/>
            <a:gdLst/>
            <a:ahLst/>
            <a:cxnLst/>
            <a:rect l="l" t="t" r="r" b="b"/>
            <a:pathLst>
              <a:path w="55156" h="30262">
                <a:moveTo>
                  <a:pt x="48414" y="19560"/>
                </a:moveTo>
                <a:lnTo>
                  <a:pt x="44556" y="6791"/>
                </a:lnTo>
                <a:lnTo>
                  <a:pt x="44095" y="4432"/>
                </a:lnTo>
                <a:lnTo>
                  <a:pt x="1283" y="0"/>
                </a:lnTo>
                <a:lnTo>
                  <a:pt x="0" y="5940"/>
                </a:lnTo>
                <a:lnTo>
                  <a:pt x="0" y="20400"/>
                </a:lnTo>
                <a:lnTo>
                  <a:pt x="311" y="22356"/>
                </a:lnTo>
                <a:lnTo>
                  <a:pt x="2832" y="30262"/>
                </a:lnTo>
                <a:lnTo>
                  <a:pt x="55156" y="30262"/>
                </a:lnTo>
                <a:lnTo>
                  <a:pt x="48414" y="19560"/>
                </a:lnTo>
                <a:close/>
              </a:path>
            </a:pathLst>
          </a:custGeom>
          <a:solidFill>
            <a:srgbClr val="000000">
              <a:alpha val="7600"/>
            </a:srgbClr>
          </a:solidFill>
        </p:spPr>
        <p:txBody>
          <a:bodyPr wrap="square" lIns="0" tIns="0" rIns="0" bIns="0" rtlCol="0">
            <a:noAutofit/>
          </a:bodyPr>
          <a:lstStyle/>
          <a:p>
            <a:endParaRPr sz="1588" dirty="0"/>
          </a:p>
        </p:txBody>
      </p:sp>
      <p:sp>
        <p:nvSpPr>
          <p:cNvPr id="619" name="object 619"/>
          <p:cNvSpPr/>
          <p:nvPr/>
        </p:nvSpPr>
        <p:spPr>
          <a:xfrm>
            <a:off x="10092263" y="5930985"/>
            <a:ext cx="134056" cy="435976"/>
          </a:xfrm>
          <a:custGeom>
            <a:avLst/>
            <a:gdLst/>
            <a:ahLst/>
            <a:cxnLst/>
            <a:rect l="l" t="t" r="r" b="b"/>
            <a:pathLst>
              <a:path w="151930" h="494106">
                <a:moveTo>
                  <a:pt x="46939" y="212813"/>
                </a:moveTo>
                <a:lnTo>
                  <a:pt x="0" y="486879"/>
                </a:lnTo>
                <a:lnTo>
                  <a:pt x="71716" y="494106"/>
                </a:lnTo>
                <a:lnTo>
                  <a:pt x="130860" y="242608"/>
                </a:lnTo>
                <a:lnTo>
                  <a:pt x="151930" y="36093"/>
                </a:lnTo>
                <a:lnTo>
                  <a:pt x="59309" y="0"/>
                </a:lnTo>
                <a:lnTo>
                  <a:pt x="46939" y="212813"/>
                </a:lnTo>
                <a:close/>
              </a:path>
            </a:pathLst>
          </a:custGeom>
          <a:solidFill>
            <a:srgbClr val="00B3B9">
              <a:alpha val="95000"/>
            </a:srgbClr>
          </a:solidFill>
        </p:spPr>
        <p:txBody>
          <a:bodyPr wrap="square" lIns="0" tIns="0" rIns="0" bIns="0" rtlCol="0">
            <a:noAutofit/>
          </a:bodyPr>
          <a:lstStyle/>
          <a:p>
            <a:endParaRPr sz="1588" dirty="0"/>
          </a:p>
        </p:txBody>
      </p:sp>
      <p:sp>
        <p:nvSpPr>
          <p:cNvPr id="620" name="object 620"/>
          <p:cNvSpPr/>
          <p:nvPr/>
        </p:nvSpPr>
        <p:spPr>
          <a:xfrm>
            <a:off x="10092264" y="5930985"/>
            <a:ext cx="134054" cy="435972"/>
          </a:xfrm>
          <a:custGeom>
            <a:avLst/>
            <a:gdLst/>
            <a:ahLst/>
            <a:cxnLst/>
            <a:rect l="l" t="t" r="r" b="b"/>
            <a:pathLst>
              <a:path w="151928" h="494102">
                <a:moveTo>
                  <a:pt x="151928" y="36093"/>
                </a:moveTo>
                <a:lnTo>
                  <a:pt x="59307" y="0"/>
                </a:lnTo>
                <a:lnTo>
                  <a:pt x="46937" y="212813"/>
                </a:lnTo>
                <a:lnTo>
                  <a:pt x="0" y="486872"/>
                </a:lnTo>
                <a:lnTo>
                  <a:pt x="71677" y="494102"/>
                </a:lnTo>
                <a:lnTo>
                  <a:pt x="130859" y="242608"/>
                </a:lnTo>
                <a:lnTo>
                  <a:pt x="151928" y="36093"/>
                </a:lnTo>
                <a:close/>
              </a:path>
            </a:pathLst>
          </a:custGeom>
          <a:solidFill>
            <a:srgbClr val="000000">
              <a:alpha val="9500"/>
            </a:srgbClr>
          </a:solidFill>
        </p:spPr>
        <p:txBody>
          <a:bodyPr wrap="square" lIns="0" tIns="0" rIns="0" bIns="0" rtlCol="0">
            <a:noAutofit/>
          </a:bodyPr>
          <a:lstStyle/>
          <a:p>
            <a:endParaRPr sz="1588" dirty="0"/>
          </a:p>
        </p:txBody>
      </p:sp>
      <p:sp>
        <p:nvSpPr>
          <p:cNvPr id="621" name="object 621"/>
          <p:cNvSpPr/>
          <p:nvPr/>
        </p:nvSpPr>
        <p:spPr>
          <a:xfrm>
            <a:off x="10092264" y="5930985"/>
            <a:ext cx="134054" cy="432263"/>
          </a:xfrm>
          <a:custGeom>
            <a:avLst/>
            <a:gdLst/>
            <a:ahLst/>
            <a:cxnLst/>
            <a:rect l="l" t="t" r="r" b="b"/>
            <a:pathLst>
              <a:path w="151928" h="489898">
                <a:moveTo>
                  <a:pt x="46937" y="212813"/>
                </a:moveTo>
                <a:lnTo>
                  <a:pt x="0" y="486872"/>
                </a:lnTo>
                <a:lnTo>
                  <a:pt x="29907" y="489898"/>
                </a:lnTo>
                <a:lnTo>
                  <a:pt x="30013" y="477312"/>
                </a:lnTo>
                <a:lnTo>
                  <a:pt x="30981" y="464697"/>
                </a:lnTo>
                <a:lnTo>
                  <a:pt x="32441" y="452064"/>
                </a:lnTo>
                <a:lnTo>
                  <a:pt x="33985" y="439424"/>
                </a:lnTo>
                <a:lnTo>
                  <a:pt x="34911" y="430428"/>
                </a:lnTo>
                <a:lnTo>
                  <a:pt x="36120" y="417691"/>
                </a:lnTo>
                <a:lnTo>
                  <a:pt x="37525" y="405043"/>
                </a:lnTo>
                <a:lnTo>
                  <a:pt x="39179" y="392471"/>
                </a:lnTo>
                <a:lnTo>
                  <a:pt x="41136" y="379965"/>
                </a:lnTo>
                <a:lnTo>
                  <a:pt x="43448" y="367513"/>
                </a:lnTo>
                <a:lnTo>
                  <a:pt x="46169" y="355102"/>
                </a:lnTo>
                <a:lnTo>
                  <a:pt x="49353" y="342722"/>
                </a:lnTo>
                <a:lnTo>
                  <a:pt x="53506" y="328194"/>
                </a:lnTo>
                <a:lnTo>
                  <a:pt x="57093" y="315918"/>
                </a:lnTo>
                <a:lnTo>
                  <a:pt x="60789" y="303671"/>
                </a:lnTo>
                <a:lnTo>
                  <a:pt x="64639" y="291475"/>
                </a:lnTo>
                <a:lnTo>
                  <a:pt x="68684" y="279354"/>
                </a:lnTo>
                <a:lnTo>
                  <a:pt x="72967" y="267332"/>
                </a:lnTo>
                <a:lnTo>
                  <a:pt x="77531" y="255433"/>
                </a:lnTo>
                <a:lnTo>
                  <a:pt x="82418" y="243679"/>
                </a:lnTo>
                <a:lnTo>
                  <a:pt x="87673" y="232094"/>
                </a:lnTo>
                <a:lnTo>
                  <a:pt x="93336" y="220703"/>
                </a:lnTo>
                <a:lnTo>
                  <a:pt x="99452" y="209528"/>
                </a:lnTo>
                <a:lnTo>
                  <a:pt x="106063" y="198593"/>
                </a:lnTo>
                <a:lnTo>
                  <a:pt x="113212" y="187921"/>
                </a:lnTo>
                <a:lnTo>
                  <a:pt x="121182" y="176923"/>
                </a:lnTo>
                <a:lnTo>
                  <a:pt x="129881" y="174967"/>
                </a:lnTo>
                <a:lnTo>
                  <a:pt x="137577" y="176733"/>
                </a:lnTo>
                <a:lnTo>
                  <a:pt x="151928" y="36093"/>
                </a:lnTo>
                <a:lnTo>
                  <a:pt x="59307" y="0"/>
                </a:lnTo>
                <a:lnTo>
                  <a:pt x="46937" y="212813"/>
                </a:lnTo>
                <a:close/>
              </a:path>
            </a:pathLst>
          </a:custGeom>
          <a:solidFill>
            <a:srgbClr val="000000">
              <a:alpha val="4750"/>
            </a:srgbClr>
          </a:solidFill>
        </p:spPr>
        <p:txBody>
          <a:bodyPr wrap="square" lIns="0" tIns="0" rIns="0" bIns="0" rtlCol="0">
            <a:noAutofit/>
          </a:bodyPr>
          <a:lstStyle/>
          <a:p>
            <a:endParaRPr sz="1588" dirty="0"/>
          </a:p>
        </p:txBody>
      </p:sp>
      <p:sp>
        <p:nvSpPr>
          <p:cNvPr id="622" name="object 622"/>
          <p:cNvSpPr/>
          <p:nvPr/>
        </p:nvSpPr>
        <p:spPr>
          <a:xfrm>
            <a:off x="10129030" y="5878120"/>
            <a:ext cx="245462" cy="488845"/>
          </a:xfrm>
          <a:custGeom>
            <a:avLst/>
            <a:gdLst/>
            <a:ahLst/>
            <a:cxnLst/>
            <a:rect l="l" t="t" r="r" b="b"/>
            <a:pathLst>
              <a:path w="278190" h="554024">
                <a:moveTo>
                  <a:pt x="145005" y="23202"/>
                </a:moveTo>
                <a:lnTo>
                  <a:pt x="143011" y="9436"/>
                </a:lnTo>
                <a:lnTo>
                  <a:pt x="141348" y="0"/>
                </a:lnTo>
                <a:lnTo>
                  <a:pt x="6372" y="8648"/>
                </a:lnTo>
                <a:lnTo>
                  <a:pt x="2901" y="29770"/>
                </a:lnTo>
                <a:lnTo>
                  <a:pt x="660" y="46423"/>
                </a:lnTo>
                <a:lnTo>
                  <a:pt x="0" y="59365"/>
                </a:lnTo>
                <a:lnTo>
                  <a:pt x="1270" y="69353"/>
                </a:lnTo>
                <a:lnTo>
                  <a:pt x="4823" y="77146"/>
                </a:lnTo>
                <a:lnTo>
                  <a:pt x="11010" y="83501"/>
                </a:lnTo>
                <a:lnTo>
                  <a:pt x="20181" y="89176"/>
                </a:lnTo>
                <a:lnTo>
                  <a:pt x="32687" y="94928"/>
                </a:lnTo>
                <a:lnTo>
                  <a:pt x="48879" y="101516"/>
                </a:lnTo>
                <a:lnTo>
                  <a:pt x="49501" y="101765"/>
                </a:lnTo>
                <a:lnTo>
                  <a:pt x="130934" y="287705"/>
                </a:lnTo>
                <a:lnTo>
                  <a:pt x="209420" y="554024"/>
                </a:lnTo>
                <a:lnTo>
                  <a:pt x="278190" y="528815"/>
                </a:lnTo>
                <a:lnTo>
                  <a:pt x="225015" y="271983"/>
                </a:lnTo>
                <a:lnTo>
                  <a:pt x="145005" y="23202"/>
                </a:lnTo>
                <a:close/>
              </a:path>
            </a:pathLst>
          </a:custGeom>
          <a:solidFill>
            <a:srgbClr val="00B3B9">
              <a:alpha val="95000"/>
            </a:srgbClr>
          </a:solidFill>
        </p:spPr>
        <p:txBody>
          <a:bodyPr wrap="square" lIns="0" tIns="0" rIns="0" bIns="0" rtlCol="0">
            <a:noAutofit/>
          </a:bodyPr>
          <a:lstStyle/>
          <a:p>
            <a:endParaRPr sz="1588" dirty="0"/>
          </a:p>
        </p:txBody>
      </p:sp>
      <p:sp>
        <p:nvSpPr>
          <p:cNvPr id="623" name="object 623"/>
          <p:cNvSpPr/>
          <p:nvPr/>
        </p:nvSpPr>
        <p:spPr>
          <a:xfrm>
            <a:off x="10133693" y="5878121"/>
            <a:ext cx="240800" cy="488837"/>
          </a:xfrm>
          <a:custGeom>
            <a:avLst/>
            <a:gdLst/>
            <a:ahLst/>
            <a:cxnLst/>
            <a:rect l="l" t="t" r="r" b="b"/>
            <a:pathLst>
              <a:path w="272907" h="554015">
                <a:moveTo>
                  <a:pt x="136065" y="0"/>
                </a:moveTo>
                <a:lnTo>
                  <a:pt x="1089" y="8648"/>
                </a:lnTo>
                <a:lnTo>
                  <a:pt x="0" y="15279"/>
                </a:lnTo>
                <a:lnTo>
                  <a:pt x="0" y="77617"/>
                </a:lnTo>
                <a:lnTo>
                  <a:pt x="5727" y="83501"/>
                </a:lnTo>
                <a:lnTo>
                  <a:pt x="14898" y="89176"/>
                </a:lnTo>
                <a:lnTo>
                  <a:pt x="27404" y="94928"/>
                </a:lnTo>
                <a:lnTo>
                  <a:pt x="43596" y="101516"/>
                </a:lnTo>
                <a:lnTo>
                  <a:pt x="44218" y="101765"/>
                </a:lnTo>
                <a:lnTo>
                  <a:pt x="125651" y="287705"/>
                </a:lnTo>
                <a:lnTo>
                  <a:pt x="204134" y="554015"/>
                </a:lnTo>
                <a:lnTo>
                  <a:pt x="272907" y="528815"/>
                </a:lnTo>
                <a:lnTo>
                  <a:pt x="219732" y="271983"/>
                </a:lnTo>
                <a:lnTo>
                  <a:pt x="139722" y="23202"/>
                </a:lnTo>
                <a:lnTo>
                  <a:pt x="137728" y="9436"/>
                </a:lnTo>
                <a:lnTo>
                  <a:pt x="136065" y="0"/>
                </a:lnTo>
                <a:close/>
              </a:path>
            </a:pathLst>
          </a:custGeom>
          <a:solidFill>
            <a:srgbClr val="000000">
              <a:alpha val="9500"/>
            </a:srgbClr>
          </a:solidFill>
        </p:spPr>
        <p:txBody>
          <a:bodyPr wrap="square" lIns="0" tIns="0" rIns="0" bIns="0" rtlCol="0">
            <a:noAutofit/>
          </a:bodyPr>
          <a:lstStyle/>
          <a:p>
            <a:endParaRPr sz="1588" dirty="0"/>
          </a:p>
        </p:txBody>
      </p:sp>
      <p:sp>
        <p:nvSpPr>
          <p:cNvPr id="624" name="object 624"/>
          <p:cNvSpPr/>
          <p:nvPr/>
        </p:nvSpPr>
        <p:spPr>
          <a:xfrm>
            <a:off x="10159693" y="5476042"/>
            <a:ext cx="116093" cy="185367"/>
          </a:xfrm>
          <a:custGeom>
            <a:avLst/>
            <a:gdLst/>
            <a:ahLst/>
            <a:cxnLst/>
            <a:rect l="l" t="t" r="r" b="b"/>
            <a:pathLst>
              <a:path w="131572" h="210083">
                <a:moveTo>
                  <a:pt x="3424" y="128487"/>
                </a:moveTo>
                <a:lnTo>
                  <a:pt x="0" y="136105"/>
                </a:lnTo>
                <a:lnTo>
                  <a:pt x="83146" y="210083"/>
                </a:lnTo>
                <a:lnTo>
                  <a:pt x="60744" y="148691"/>
                </a:lnTo>
                <a:lnTo>
                  <a:pt x="71793" y="124256"/>
                </a:lnTo>
                <a:lnTo>
                  <a:pt x="75933" y="118821"/>
                </a:lnTo>
                <a:lnTo>
                  <a:pt x="75514" y="116852"/>
                </a:lnTo>
                <a:lnTo>
                  <a:pt x="98665" y="118605"/>
                </a:lnTo>
                <a:lnTo>
                  <a:pt x="111779" y="117706"/>
                </a:lnTo>
                <a:lnTo>
                  <a:pt x="117007" y="116368"/>
                </a:lnTo>
                <a:lnTo>
                  <a:pt x="117373" y="116204"/>
                </a:lnTo>
                <a:lnTo>
                  <a:pt x="123659" y="75768"/>
                </a:lnTo>
                <a:lnTo>
                  <a:pt x="131572" y="70827"/>
                </a:lnTo>
                <a:lnTo>
                  <a:pt x="115951" y="45973"/>
                </a:lnTo>
                <a:lnTo>
                  <a:pt x="117894" y="32435"/>
                </a:lnTo>
                <a:lnTo>
                  <a:pt x="103835" y="0"/>
                </a:lnTo>
                <a:lnTo>
                  <a:pt x="16852" y="10579"/>
                </a:lnTo>
                <a:lnTo>
                  <a:pt x="13296" y="100393"/>
                </a:lnTo>
                <a:lnTo>
                  <a:pt x="9799" y="112939"/>
                </a:lnTo>
                <a:lnTo>
                  <a:pt x="3424" y="128487"/>
                </a:lnTo>
                <a:close/>
              </a:path>
            </a:pathLst>
          </a:custGeom>
          <a:solidFill>
            <a:srgbClr val="C39276">
              <a:alpha val="95000"/>
            </a:srgbClr>
          </a:solidFill>
        </p:spPr>
        <p:txBody>
          <a:bodyPr wrap="square" lIns="0" tIns="0" rIns="0" bIns="0" rtlCol="0">
            <a:noAutofit/>
          </a:bodyPr>
          <a:lstStyle/>
          <a:p>
            <a:endParaRPr sz="1588" dirty="0"/>
          </a:p>
        </p:txBody>
      </p:sp>
      <p:sp>
        <p:nvSpPr>
          <p:cNvPr id="625" name="object 625"/>
          <p:cNvSpPr/>
          <p:nvPr/>
        </p:nvSpPr>
        <p:spPr>
          <a:xfrm>
            <a:off x="10140787" y="5445308"/>
            <a:ext cx="112951" cy="119308"/>
          </a:xfrm>
          <a:custGeom>
            <a:avLst/>
            <a:gdLst/>
            <a:ahLst/>
            <a:cxnLst/>
            <a:rect l="l" t="t" r="r" b="b"/>
            <a:pathLst>
              <a:path w="128011" h="135216">
                <a:moveTo>
                  <a:pt x="53454" y="0"/>
                </a:moveTo>
                <a:lnTo>
                  <a:pt x="41111" y="2715"/>
                </a:lnTo>
                <a:lnTo>
                  <a:pt x="30474" y="9289"/>
                </a:lnTo>
                <a:lnTo>
                  <a:pt x="21462" y="18894"/>
                </a:lnTo>
                <a:lnTo>
                  <a:pt x="13993" y="30701"/>
                </a:lnTo>
                <a:lnTo>
                  <a:pt x="7985" y="43884"/>
                </a:lnTo>
                <a:lnTo>
                  <a:pt x="3357" y="57613"/>
                </a:lnTo>
                <a:lnTo>
                  <a:pt x="27" y="71063"/>
                </a:lnTo>
                <a:lnTo>
                  <a:pt x="0" y="71196"/>
                </a:lnTo>
                <a:lnTo>
                  <a:pt x="239" y="85851"/>
                </a:lnTo>
                <a:lnTo>
                  <a:pt x="5552" y="100093"/>
                </a:lnTo>
                <a:lnTo>
                  <a:pt x="13787" y="113028"/>
                </a:lnTo>
                <a:lnTo>
                  <a:pt x="22791" y="123760"/>
                </a:lnTo>
                <a:lnTo>
                  <a:pt x="30414" y="131394"/>
                </a:lnTo>
                <a:lnTo>
                  <a:pt x="34502" y="135034"/>
                </a:lnTo>
                <a:lnTo>
                  <a:pt x="34721" y="135216"/>
                </a:lnTo>
                <a:lnTo>
                  <a:pt x="42319" y="119635"/>
                </a:lnTo>
                <a:lnTo>
                  <a:pt x="46432" y="110263"/>
                </a:lnTo>
                <a:lnTo>
                  <a:pt x="49853" y="100553"/>
                </a:lnTo>
                <a:lnTo>
                  <a:pt x="51028" y="97002"/>
                </a:lnTo>
                <a:lnTo>
                  <a:pt x="58112" y="86166"/>
                </a:lnTo>
                <a:lnTo>
                  <a:pt x="66758" y="87295"/>
                </a:lnTo>
                <a:lnTo>
                  <a:pt x="69989" y="88620"/>
                </a:lnTo>
                <a:lnTo>
                  <a:pt x="78168" y="91884"/>
                </a:lnTo>
                <a:lnTo>
                  <a:pt x="90830" y="92290"/>
                </a:lnTo>
                <a:lnTo>
                  <a:pt x="89181" y="72670"/>
                </a:lnTo>
                <a:lnTo>
                  <a:pt x="90610" y="63302"/>
                </a:lnTo>
                <a:lnTo>
                  <a:pt x="96024" y="56197"/>
                </a:lnTo>
                <a:lnTo>
                  <a:pt x="108727" y="45181"/>
                </a:lnTo>
                <a:lnTo>
                  <a:pt x="120873" y="37299"/>
                </a:lnTo>
                <a:lnTo>
                  <a:pt x="125260" y="34823"/>
                </a:lnTo>
                <a:lnTo>
                  <a:pt x="128011" y="28867"/>
                </a:lnTo>
                <a:lnTo>
                  <a:pt x="125864" y="22969"/>
                </a:lnTo>
                <a:lnTo>
                  <a:pt x="119728" y="17329"/>
                </a:lnTo>
                <a:lnTo>
                  <a:pt x="110511" y="12149"/>
                </a:lnTo>
                <a:lnTo>
                  <a:pt x="99122" y="7632"/>
                </a:lnTo>
                <a:lnTo>
                  <a:pt x="86470" y="3979"/>
                </a:lnTo>
                <a:lnTo>
                  <a:pt x="73462" y="1393"/>
                </a:lnTo>
                <a:lnTo>
                  <a:pt x="61009" y="74"/>
                </a:lnTo>
                <a:lnTo>
                  <a:pt x="53454" y="0"/>
                </a:lnTo>
                <a:close/>
              </a:path>
            </a:pathLst>
          </a:custGeom>
          <a:solidFill>
            <a:srgbClr val="613D3A">
              <a:alpha val="95000"/>
            </a:srgbClr>
          </a:solidFill>
        </p:spPr>
        <p:txBody>
          <a:bodyPr wrap="square" lIns="0" tIns="0" rIns="0" bIns="0" rtlCol="0">
            <a:noAutofit/>
          </a:bodyPr>
          <a:lstStyle/>
          <a:p>
            <a:endParaRPr sz="1588" dirty="0"/>
          </a:p>
        </p:txBody>
      </p:sp>
      <p:sp>
        <p:nvSpPr>
          <p:cNvPr id="626" name="object 626"/>
          <p:cNvSpPr/>
          <p:nvPr/>
        </p:nvSpPr>
        <p:spPr>
          <a:xfrm>
            <a:off x="10120820" y="5447391"/>
            <a:ext cx="46970" cy="59492"/>
          </a:xfrm>
          <a:custGeom>
            <a:avLst/>
            <a:gdLst/>
            <a:ahLst/>
            <a:cxnLst/>
            <a:rect l="l" t="t" r="r" b="b"/>
            <a:pathLst>
              <a:path w="53233" h="67424">
                <a:moveTo>
                  <a:pt x="43790" y="0"/>
                </a:moveTo>
                <a:lnTo>
                  <a:pt x="30218" y="1134"/>
                </a:lnTo>
                <a:lnTo>
                  <a:pt x="20121" y="9232"/>
                </a:lnTo>
                <a:lnTo>
                  <a:pt x="16561" y="13589"/>
                </a:lnTo>
                <a:lnTo>
                  <a:pt x="6921" y="35904"/>
                </a:lnTo>
                <a:lnTo>
                  <a:pt x="1327" y="50944"/>
                </a:lnTo>
                <a:lnTo>
                  <a:pt x="0" y="60163"/>
                </a:lnTo>
                <a:lnTo>
                  <a:pt x="3158" y="65012"/>
                </a:lnTo>
                <a:lnTo>
                  <a:pt x="11024" y="66944"/>
                </a:lnTo>
                <a:lnTo>
                  <a:pt x="23817" y="67411"/>
                </a:lnTo>
                <a:lnTo>
                  <a:pt x="24727" y="67424"/>
                </a:lnTo>
                <a:lnTo>
                  <a:pt x="40259" y="24536"/>
                </a:lnTo>
                <a:lnTo>
                  <a:pt x="51729" y="11496"/>
                </a:lnTo>
                <a:lnTo>
                  <a:pt x="53233" y="5148"/>
                </a:lnTo>
                <a:lnTo>
                  <a:pt x="45461" y="695"/>
                </a:lnTo>
                <a:lnTo>
                  <a:pt x="43790" y="0"/>
                </a:lnTo>
                <a:close/>
              </a:path>
            </a:pathLst>
          </a:custGeom>
          <a:solidFill>
            <a:srgbClr val="613D3A">
              <a:alpha val="95000"/>
            </a:srgbClr>
          </a:solidFill>
        </p:spPr>
        <p:txBody>
          <a:bodyPr wrap="square" lIns="0" tIns="0" rIns="0" bIns="0" rtlCol="0">
            <a:noAutofit/>
          </a:bodyPr>
          <a:lstStyle/>
          <a:p>
            <a:endParaRPr sz="1588" dirty="0"/>
          </a:p>
        </p:txBody>
      </p:sp>
      <p:sp>
        <p:nvSpPr>
          <p:cNvPr id="627" name="object 627"/>
          <p:cNvSpPr/>
          <p:nvPr/>
        </p:nvSpPr>
        <p:spPr>
          <a:xfrm>
            <a:off x="10128133" y="5453616"/>
            <a:ext cx="54874" cy="111001"/>
          </a:xfrm>
          <a:custGeom>
            <a:avLst/>
            <a:gdLst/>
            <a:ahLst/>
            <a:cxnLst/>
            <a:rect l="l" t="t" r="r" b="b"/>
            <a:pathLst>
              <a:path w="62191" h="125801">
                <a:moveTo>
                  <a:pt x="32138" y="30094"/>
                </a:moveTo>
                <a:lnTo>
                  <a:pt x="32283" y="29298"/>
                </a:lnTo>
                <a:lnTo>
                  <a:pt x="35798" y="16804"/>
                </a:lnTo>
                <a:lnTo>
                  <a:pt x="41290" y="5349"/>
                </a:lnTo>
                <a:lnTo>
                  <a:pt x="44754" y="0"/>
                </a:lnTo>
                <a:lnTo>
                  <a:pt x="40703" y="1879"/>
                </a:lnTo>
                <a:lnTo>
                  <a:pt x="29161" y="6631"/>
                </a:lnTo>
                <a:lnTo>
                  <a:pt x="16697" y="9103"/>
                </a:lnTo>
                <a:lnTo>
                  <a:pt x="7137" y="9321"/>
                </a:lnTo>
                <a:lnTo>
                  <a:pt x="4072" y="18082"/>
                </a:lnTo>
                <a:lnTo>
                  <a:pt x="1028" y="30223"/>
                </a:lnTo>
                <a:lnTo>
                  <a:pt x="0" y="43036"/>
                </a:lnTo>
                <a:lnTo>
                  <a:pt x="2983" y="53813"/>
                </a:lnTo>
                <a:lnTo>
                  <a:pt x="11973" y="59848"/>
                </a:lnTo>
                <a:lnTo>
                  <a:pt x="14681" y="60248"/>
                </a:lnTo>
                <a:lnTo>
                  <a:pt x="14350" y="61785"/>
                </a:lnTo>
                <a:lnTo>
                  <a:pt x="14589" y="76441"/>
                </a:lnTo>
                <a:lnTo>
                  <a:pt x="19901" y="90685"/>
                </a:lnTo>
                <a:lnTo>
                  <a:pt x="28134" y="103621"/>
                </a:lnTo>
                <a:lnTo>
                  <a:pt x="37136" y="114353"/>
                </a:lnTo>
                <a:lnTo>
                  <a:pt x="44756" y="121986"/>
                </a:lnTo>
                <a:lnTo>
                  <a:pt x="48842" y="125624"/>
                </a:lnTo>
                <a:lnTo>
                  <a:pt x="49062" y="125801"/>
                </a:lnTo>
                <a:lnTo>
                  <a:pt x="54205" y="112623"/>
                </a:lnTo>
                <a:lnTo>
                  <a:pt x="58281" y="103417"/>
                </a:lnTo>
                <a:lnTo>
                  <a:pt x="62191" y="95237"/>
                </a:lnTo>
                <a:lnTo>
                  <a:pt x="52395" y="87301"/>
                </a:lnTo>
                <a:lnTo>
                  <a:pt x="44111" y="77788"/>
                </a:lnTo>
                <a:lnTo>
                  <a:pt x="37642" y="67005"/>
                </a:lnTo>
                <a:lnTo>
                  <a:pt x="33289" y="55257"/>
                </a:lnTo>
                <a:lnTo>
                  <a:pt x="31354" y="42852"/>
                </a:lnTo>
                <a:lnTo>
                  <a:pt x="32138" y="30094"/>
                </a:lnTo>
                <a:close/>
              </a:path>
            </a:pathLst>
          </a:custGeom>
          <a:solidFill>
            <a:srgbClr val="000000">
              <a:alpha val="9500"/>
            </a:srgbClr>
          </a:solidFill>
        </p:spPr>
        <p:txBody>
          <a:bodyPr wrap="square" lIns="0" tIns="0" rIns="0" bIns="0" rtlCol="0">
            <a:noAutofit/>
          </a:bodyPr>
          <a:lstStyle/>
          <a:p>
            <a:endParaRPr sz="1588" dirty="0"/>
          </a:p>
        </p:txBody>
      </p:sp>
      <p:sp>
        <p:nvSpPr>
          <p:cNvPr id="628" name="object 628"/>
          <p:cNvSpPr/>
          <p:nvPr/>
        </p:nvSpPr>
        <p:spPr>
          <a:xfrm>
            <a:off x="10209254" y="5563911"/>
            <a:ext cx="17062" cy="17066"/>
          </a:xfrm>
          <a:custGeom>
            <a:avLst/>
            <a:gdLst/>
            <a:ahLst/>
            <a:cxnLst/>
            <a:rect l="l" t="t" r="r" b="b"/>
            <a:pathLst>
              <a:path w="19337" h="19342">
                <a:moveTo>
                  <a:pt x="15403" y="19342"/>
                </a:moveTo>
                <a:lnTo>
                  <a:pt x="19337" y="17260"/>
                </a:lnTo>
                <a:lnTo>
                  <a:pt x="10206" y="14187"/>
                </a:lnTo>
                <a:lnTo>
                  <a:pt x="8314" y="13323"/>
                </a:lnTo>
                <a:lnTo>
                  <a:pt x="3" y="0"/>
                </a:lnTo>
                <a:lnTo>
                  <a:pt x="5520" y="15317"/>
                </a:lnTo>
                <a:lnTo>
                  <a:pt x="9190" y="16816"/>
                </a:lnTo>
                <a:lnTo>
                  <a:pt x="15397" y="19342"/>
                </a:lnTo>
                <a:close/>
              </a:path>
            </a:pathLst>
          </a:custGeom>
          <a:solidFill>
            <a:srgbClr val="000000">
              <a:alpha val="9500"/>
            </a:srgbClr>
          </a:solidFill>
        </p:spPr>
        <p:txBody>
          <a:bodyPr wrap="square" lIns="0" tIns="0" rIns="0" bIns="0" rtlCol="0">
            <a:noAutofit/>
          </a:bodyPr>
          <a:lstStyle/>
          <a:p>
            <a:endParaRPr sz="1588" dirty="0"/>
          </a:p>
        </p:txBody>
      </p:sp>
      <p:sp>
        <p:nvSpPr>
          <p:cNvPr id="629" name="object 629"/>
          <p:cNvSpPr/>
          <p:nvPr/>
        </p:nvSpPr>
        <p:spPr>
          <a:xfrm>
            <a:off x="10193077" y="5523424"/>
            <a:ext cx="14535" cy="28316"/>
          </a:xfrm>
          <a:custGeom>
            <a:avLst/>
            <a:gdLst/>
            <a:ahLst/>
            <a:cxnLst/>
            <a:rect l="l" t="t" r="r" b="b"/>
            <a:pathLst>
              <a:path w="16473" h="32091">
                <a:moveTo>
                  <a:pt x="8242" y="29821"/>
                </a:moveTo>
                <a:lnTo>
                  <a:pt x="4009" y="24861"/>
                </a:lnTo>
                <a:lnTo>
                  <a:pt x="4603" y="28817"/>
                </a:lnTo>
                <a:lnTo>
                  <a:pt x="8242" y="29821"/>
                </a:lnTo>
                <a:close/>
              </a:path>
              <a:path w="16473" h="32091">
                <a:moveTo>
                  <a:pt x="16473" y="32091"/>
                </a:moveTo>
                <a:lnTo>
                  <a:pt x="8242" y="29821"/>
                </a:lnTo>
                <a:lnTo>
                  <a:pt x="9889" y="31751"/>
                </a:lnTo>
                <a:lnTo>
                  <a:pt x="16473" y="32091"/>
                </a:lnTo>
                <a:close/>
              </a:path>
              <a:path w="16473" h="32091">
                <a:moveTo>
                  <a:pt x="12867" y="0"/>
                </a:moveTo>
                <a:lnTo>
                  <a:pt x="4880" y="0"/>
                </a:lnTo>
                <a:lnTo>
                  <a:pt x="2135" y="3072"/>
                </a:lnTo>
                <a:lnTo>
                  <a:pt x="0" y="12079"/>
                </a:lnTo>
                <a:lnTo>
                  <a:pt x="2981" y="23655"/>
                </a:lnTo>
                <a:lnTo>
                  <a:pt x="4009" y="24861"/>
                </a:lnTo>
                <a:lnTo>
                  <a:pt x="2018" y="11576"/>
                </a:lnTo>
                <a:lnTo>
                  <a:pt x="1983" y="10857"/>
                </a:lnTo>
                <a:lnTo>
                  <a:pt x="6716" y="2160"/>
                </a:lnTo>
                <a:lnTo>
                  <a:pt x="14905" y="4926"/>
                </a:lnTo>
                <a:lnTo>
                  <a:pt x="16600" y="6043"/>
                </a:lnTo>
                <a:lnTo>
                  <a:pt x="12867" y="0"/>
                </a:lnTo>
                <a:close/>
              </a:path>
            </a:pathLst>
          </a:custGeom>
          <a:solidFill>
            <a:srgbClr val="000000">
              <a:alpha val="9500"/>
            </a:srgbClr>
          </a:solidFill>
        </p:spPr>
        <p:txBody>
          <a:bodyPr wrap="square" lIns="0" tIns="0" rIns="0" bIns="0" rtlCol="0">
            <a:noAutofit/>
          </a:bodyPr>
          <a:lstStyle/>
          <a:p>
            <a:endParaRPr sz="1588" dirty="0"/>
          </a:p>
        </p:txBody>
      </p:sp>
      <p:sp>
        <p:nvSpPr>
          <p:cNvPr id="630" name="object 630"/>
          <p:cNvSpPr/>
          <p:nvPr/>
        </p:nvSpPr>
        <p:spPr>
          <a:xfrm>
            <a:off x="10123774" y="5592685"/>
            <a:ext cx="147493" cy="311893"/>
          </a:xfrm>
          <a:custGeom>
            <a:avLst/>
            <a:gdLst/>
            <a:ahLst/>
            <a:cxnLst/>
            <a:rect l="l" t="t" r="r" b="b"/>
            <a:pathLst>
              <a:path w="167159" h="353479">
                <a:moveTo>
                  <a:pt x="7640" y="61004"/>
                </a:moveTo>
                <a:lnTo>
                  <a:pt x="6501" y="70274"/>
                </a:lnTo>
                <a:lnTo>
                  <a:pt x="6639" y="77597"/>
                </a:lnTo>
                <a:lnTo>
                  <a:pt x="7348" y="83196"/>
                </a:lnTo>
                <a:lnTo>
                  <a:pt x="7924" y="87299"/>
                </a:lnTo>
                <a:lnTo>
                  <a:pt x="8259" y="91778"/>
                </a:lnTo>
                <a:lnTo>
                  <a:pt x="8852" y="100058"/>
                </a:lnTo>
                <a:lnTo>
                  <a:pt x="9658" y="111436"/>
                </a:lnTo>
                <a:lnTo>
                  <a:pt x="10628" y="125210"/>
                </a:lnTo>
                <a:lnTo>
                  <a:pt x="11717" y="140675"/>
                </a:lnTo>
                <a:lnTo>
                  <a:pt x="12877" y="157129"/>
                </a:lnTo>
                <a:lnTo>
                  <a:pt x="14061" y="173870"/>
                </a:lnTo>
                <a:lnTo>
                  <a:pt x="15222" y="190193"/>
                </a:lnTo>
                <a:lnTo>
                  <a:pt x="16313" y="205397"/>
                </a:lnTo>
                <a:lnTo>
                  <a:pt x="17288" y="218777"/>
                </a:lnTo>
                <a:lnTo>
                  <a:pt x="18099" y="229631"/>
                </a:lnTo>
                <a:lnTo>
                  <a:pt x="18529" y="235153"/>
                </a:lnTo>
                <a:lnTo>
                  <a:pt x="18508" y="245736"/>
                </a:lnTo>
                <a:lnTo>
                  <a:pt x="17267" y="259473"/>
                </a:lnTo>
                <a:lnTo>
                  <a:pt x="15113" y="275279"/>
                </a:lnTo>
                <a:lnTo>
                  <a:pt x="12352" y="292069"/>
                </a:lnTo>
                <a:lnTo>
                  <a:pt x="9291" y="308756"/>
                </a:lnTo>
                <a:lnTo>
                  <a:pt x="6234" y="324256"/>
                </a:lnTo>
                <a:lnTo>
                  <a:pt x="3489" y="337482"/>
                </a:lnTo>
                <a:lnTo>
                  <a:pt x="1362" y="347349"/>
                </a:lnTo>
                <a:lnTo>
                  <a:pt x="159" y="352773"/>
                </a:lnTo>
                <a:lnTo>
                  <a:pt x="0" y="353479"/>
                </a:lnTo>
                <a:lnTo>
                  <a:pt x="157416" y="353479"/>
                </a:lnTo>
                <a:lnTo>
                  <a:pt x="151828" y="179717"/>
                </a:lnTo>
                <a:lnTo>
                  <a:pt x="162855" y="170076"/>
                </a:lnTo>
                <a:lnTo>
                  <a:pt x="167159" y="157814"/>
                </a:lnTo>
                <a:lnTo>
                  <a:pt x="166976" y="145145"/>
                </a:lnTo>
                <a:lnTo>
                  <a:pt x="164544" y="134287"/>
                </a:lnTo>
                <a:lnTo>
                  <a:pt x="162099" y="127456"/>
                </a:lnTo>
                <a:lnTo>
                  <a:pt x="119303" y="60756"/>
                </a:lnTo>
                <a:lnTo>
                  <a:pt x="112614" y="58566"/>
                </a:lnTo>
                <a:lnTo>
                  <a:pt x="102351" y="52223"/>
                </a:lnTo>
                <a:lnTo>
                  <a:pt x="89827" y="43034"/>
                </a:lnTo>
                <a:lnTo>
                  <a:pt x="76356" y="32308"/>
                </a:lnTo>
                <a:lnTo>
                  <a:pt x="63251" y="21353"/>
                </a:lnTo>
                <a:lnTo>
                  <a:pt x="51824" y="11478"/>
                </a:lnTo>
                <a:lnTo>
                  <a:pt x="43389" y="3991"/>
                </a:lnTo>
                <a:lnTo>
                  <a:pt x="39258" y="199"/>
                </a:lnTo>
                <a:lnTo>
                  <a:pt x="39090" y="0"/>
                </a:lnTo>
                <a:lnTo>
                  <a:pt x="25782" y="19285"/>
                </a:lnTo>
                <a:lnTo>
                  <a:pt x="16575" y="35732"/>
                </a:lnTo>
                <a:lnTo>
                  <a:pt x="10763" y="49565"/>
                </a:lnTo>
                <a:lnTo>
                  <a:pt x="7640" y="61004"/>
                </a:lnTo>
                <a:close/>
              </a:path>
            </a:pathLst>
          </a:custGeom>
          <a:solidFill>
            <a:srgbClr val="27BEC4">
              <a:alpha val="95000"/>
            </a:srgbClr>
          </a:solidFill>
        </p:spPr>
        <p:txBody>
          <a:bodyPr wrap="square" lIns="0" tIns="0" rIns="0" bIns="0" rtlCol="0">
            <a:noAutofit/>
          </a:bodyPr>
          <a:lstStyle/>
          <a:p>
            <a:endParaRPr sz="1588" dirty="0"/>
          </a:p>
        </p:txBody>
      </p:sp>
      <p:sp>
        <p:nvSpPr>
          <p:cNvPr id="631" name="object 631"/>
          <p:cNvSpPr/>
          <p:nvPr/>
        </p:nvSpPr>
        <p:spPr>
          <a:xfrm>
            <a:off x="10200389" y="5716171"/>
            <a:ext cx="174105" cy="161947"/>
          </a:xfrm>
          <a:custGeom>
            <a:avLst/>
            <a:gdLst/>
            <a:ahLst/>
            <a:cxnLst/>
            <a:rect l="l" t="t" r="r" b="b"/>
            <a:pathLst>
              <a:path w="197319" h="183540">
                <a:moveTo>
                  <a:pt x="80670" y="49923"/>
                </a:moveTo>
                <a:lnTo>
                  <a:pt x="50063" y="0"/>
                </a:lnTo>
                <a:lnTo>
                  <a:pt x="0" y="43929"/>
                </a:lnTo>
                <a:lnTo>
                  <a:pt x="4595" y="48345"/>
                </a:lnTo>
                <a:lnTo>
                  <a:pt x="13533" y="57996"/>
                </a:lnTo>
                <a:lnTo>
                  <a:pt x="25015" y="70774"/>
                </a:lnTo>
                <a:lnTo>
                  <a:pt x="37243" y="84573"/>
                </a:lnTo>
                <a:lnTo>
                  <a:pt x="48421" y="97287"/>
                </a:lnTo>
                <a:lnTo>
                  <a:pt x="56750" y="106810"/>
                </a:lnTo>
                <a:lnTo>
                  <a:pt x="60477" y="111086"/>
                </a:lnTo>
                <a:lnTo>
                  <a:pt x="183603" y="183540"/>
                </a:lnTo>
                <a:lnTo>
                  <a:pt x="197319" y="150761"/>
                </a:lnTo>
                <a:lnTo>
                  <a:pt x="80670" y="49923"/>
                </a:lnTo>
                <a:close/>
              </a:path>
            </a:pathLst>
          </a:custGeom>
          <a:solidFill>
            <a:srgbClr val="C39276">
              <a:alpha val="95000"/>
            </a:srgbClr>
          </a:solidFill>
        </p:spPr>
        <p:txBody>
          <a:bodyPr wrap="square" lIns="0" tIns="0" rIns="0" bIns="0" rtlCol="0">
            <a:noAutofit/>
          </a:bodyPr>
          <a:lstStyle/>
          <a:p>
            <a:endParaRPr sz="1588" dirty="0"/>
          </a:p>
        </p:txBody>
      </p:sp>
      <p:sp>
        <p:nvSpPr>
          <p:cNvPr id="632" name="object 632"/>
          <p:cNvSpPr/>
          <p:nvPr/>
        </p:nvSpPr>
        <p:spPr>
          <a:xfrm>
            <a:off x="10362381" y="5849191"/>
            <a:ext cx="71942" cy="49552"/>
          </a:xfrm>
          <a:custGeom>
            <a:avLst/>
            <a:gdLst/>
            <a:ahLst/>
            <a:cxnLst/>
            <a:rect l="l" t="t" r="r" b="b"/>
            <a:pathLst>
              <a:path w="81533" h="56159">
                <a:moveTo>
                  <a:pt x="56438" y="5245"/>
                </a:moveTo>
                <a:lnTo>
                  <a:pt x="13728" y="0"/>
                </a:lnTo>
                <a:lnTo>
                  <a:pt x="0" y="32791"/>
                </a:lnTo>
                <a:lnTo>
                  <a:pt x="11984" y="43625"/>
                </a:lnTo>
                <a:lnTo>
                  <a:pt x="23729" y="44972"/>
                </a:lnTo>
                <a:lnTo>
                  <a:pt x="26466" y="44602"/>
                </a:lnTo>
                <a:lnTo>
                  <a:pt x="31343" y="56159"/>
                </a:lnTo>
                <a:lnTo>
                  <a:pt x="60934" y="51663"/>
                </a:lnTo>
                <a:lnTo>
                  <a:pt x="81533" y="40805"/>
                </a:lnTo>
                <a:lnTo>
                  <a:pt x="79286" y="20967"/>
                </a:lnTo>
                <a:lnTo>
                  <a:pt x="56438" y="5245"/>
                </a:lnTo>
                <a:close/>
              </a:path>
            </a:pathLst>
          </a:custGeom>
          <a:solidFill>
            <a:srgbClr val="C39276">
              <a:alpha val="95000"/>
            </a:srgbClr>
          </a:solidFill>
        </p:spPr>
        <p:txBody>
          <a:bodyPr wrap="square" lIns="0" tIns="0" rIns="0" bIns="0" rtlCol="0">
            <a:noAutofit/>
          </a:bodyPr>
          <a:lstStyle/>
          <a:p>
            <a:endParaRPr sz="1588" dirty="0"/>
          </a:p>
        </p:txBody>
      </p:sp>
      <p:sp>
        <p:nvSpPr>
          <p:cNvPr id="633" name="object 633"/>
          <p:cNvSpPr/>
          <p:nvPr/>
        </p:nvSpPr>
        <p:spPr>
          <a:xfrm>
            <a:off x="10144883" y="5627007"/>
            <a:ext cx="94616" cy="117807"/>
          </a:xfrm>
          <a:custGeom>
            <a:avLst/>
            <a:gdLst/>
            <a:ahLst/>
            <a:cxnLst/>
            <a:rect l="l" t="t" r="r" b="b"/>
            <a:pathLst>
              <a:path w="107231" h="133515">
                <a:moveTo>
                  <a:pt x="31654" y="0"/>
                </a:moveTo>
                <a:lnTo>
                  <a:pt x="15618" y="3042"/>
                </a:lnTo>
                <a:lnTo>
                  <a:pt x="5863" y="10541"/>
                </a:lnTo>
                <a:lnTo>
                  <a:pt x="1089" y="20947"/>
                </a:lnTo>
                <a:lnTo>
                  <a:pt x="0" y="32712"/>
                </a:lnTo>
                <a:lnTo>
                  <a:pt x="1295" y="44287"/>
                </a:lnTo>
                <a:lnTo>
                  <a:pt x="3677" y="54121"/>
                </a:lnTo>
                <a:lnTo>
                  <a:pt x="5847" y="60668"/>
                </a:lnTo>
                <a:lnTo>
                  <a:pt x="12035" y="75271"/>
                </a:lnTo>
                <a:lnTo>
                  <a:pt x="16411" y="85038"/>
                </a:lnTo>
                <a:lnTo>
                  <a:pt x="20582" y="93466"/>
                </a:lnTo>
                <a:lnTo>
                  <a:pt x="25441" y="102224"/>
                </a:lnTo>
                <a:lnTo>
                  <a:pt x="31882" y="112983"/>
                </a:lnTo>
                <a:lnTo>
                  <a:pt x="40799" y="127410"/>
                </a:lnTo>
                <a:lnTo>
                  <a:pt x="44595" y="133515"/>
                </a:lnTo>
                <a:lnTo>
                  <a:pt x="52002" y="126640"/>
                </a:lnTo>
                <a:lnTo>
                  <a:pt x="61720" y="118124"/>
                </a:lnTo>
                <a:lnTo>
                  <a:pt x="72745" y="108713"/>
                </a:lnTo>
                <a:lnTo>
                  <a:pt x="84072" y="99154"/>
                </a:lnTo>
                <a:lnTo>
                  <a:pt x="94698" y="90193"/>
                </a:lnTo>
                <a:lnTo>
                  <a:pt x="103619" y="82577"/>
                </a:lnTo>
                <a:lnTo>
                  <a:pt x="107231" y="79413"/>
                </a:lnTo>
                <a:lnTo>
                  <a:pt x="102957" y="72422"/>
                </a:lnTo>
                <a:lnTo>
                  <a:pt x="96975" y="62521"/>
                </a:lnTo>
                <a:lnTo>
                  <a:pt x="89536" y="50764"/>
                </a:lnTo>
                <a:lnTo>
                  <a:pt x="80888" y="38207"/>
                </a:lnTo>
                <a:lnTo>
                  <a:pt x="71281" y="25902"/>
                </a:lnTo>
                <a:lnTo>
                  <a:pt x="60964" y="14906"/>
                </a:lnTo>
                <a:lnTo>
                  <a:pt x="50187" y="6272"/>
                </a:lnTo>
                <a:lnTo>
                  <a:pt x="39199" y="1056"/>
                </a:lnTo>
                <a:lnTo>
                  <a:pt x="31654" y="0"/>
                </a:lnTo>
                <a:close/>
              </a:path>
            </a:pathLst>
          </a:custGeom>
          <a:solidFill>
            <a:srgbClr val="4BC9CF">
              <a:alpha val="95000"/>
            </a:srgbClr>
          </a:solidFill>
        </p:spPr>
        <p:txBody>
          <a:bodyPr wrap="square" lIns="0" tIns="0" rIns="0" bIns="0" rtlCol="0">
            <a:noAutofit/>
          </a:bodyPr>
          <a:lstStyle/>
          <a:p>
            <a:endParaRPr sz="1588" dirty="0"/>
          </a:p>
        </p:txBody>
      </p:sp>
      <p:sp>
        <p:nvSpPr>
          <p:cNvPr id="634" name="object 634"/>
          <p:cNvSpPr/>
          <p:nvPr/>
        </p:nvSpPr>
        <p:spPr>
          <a:xfrm>
            <a:off x="10395093" y="5842891"/>
            <a:ext cx="124676" cy="215900"/>
          </a:xfrm>
          <a:custGeom>
            <a:avLst/>
            <a:gdLst/>
            <a:ahLst/>
            <a:cxnLst/>
            <a:rect l="l" t="t" r="r" b="b"/>
            <a:pathLst>
              <a:path w="141300" h="244687">
                <a:moveTo>
                  <a:pt x="1155" y="27288"/>
                </a:moveTo>
                <a:lnTo>
                  <a:pt x="2324" y="31644"/>
                </a:lnTo>
                <a:lnTo>
                  <a:pt x="6807" y="34235"/>
                </a:lnTo>
                <a:lnTo>
                  <a:pt x="11163" y="33080"/>
                </a:lnTo>
                <a:lnTo>
                  <a:pt x="72186" y="16785"/>
                </a:lnTo>
                <a:lnTo>
                  <a:pt x="78935" y="16298"/>
                </a:lnTo>
                <a:lnTo>
                  <a:pt x="90535" y="19956"/>
                </a:lnTo>
                <a:lnTo>
                  <a:pt x="100547" y="33959"/>
                </a:lnTo>
                <a:lnTo>
                  <a:pt x="122148" y="129803"/>
                </a:lnTo>
                <a:lnTo>
                  <a:pt x="124841" y="236711"/>
                </a:lnTo>
                <a:lnTo>
                  <a:pt x="124955" y="241156"/>
                </a:lnTo>
                <a:lnTo>
                  <a:pt x="128600" y="244687"/>
                </a:lnTo>
                <a:lnTo>
                  <a:pt x="137744" y="244560"/>
                </a:lnTo>
                <a:lnTo>
                  <a:pt x="141300" y="240813"/>
                </a:lnTo>
                <a:lnTo>
                  <a:pt x="141185" y="236292"/>
                </a:lnTo>
                <a:lnTo>
                  <a:pt x="138468" y="128584"/>
                </a:lnTo>
                <a:lnTo>
                  <a:pt x="116471" y="30197"/>
                </a:lnTo>
                <a:lnTo>
                  <a:pt x="108258" y="14109"/>
                </a:lnTo>
                <a:lnTo>
                  <a:pt x="97416" y="4928"/>
                </a:lnTo>
                <a:lnTo>
                  <a:pt x="85530" y="661"/>
                </a:lnTo>
                <a:lnTo>
                  <a:pt x="74375" y="0"/>
                </a:lnTo>
                <a:lnTo>
                  <a:pt x="68249" y="910"/>
                </a:lnTo>
                <a:lnTo>
                  <a:pt x="6946" y="17268"/>
                </a:lnTo>
                <a:lnTo>
                  <a:pt x="2590" y="18436"/>
                </a:lnTo>
                <a:lnTo>
                  <a:pt x="0" y="22920"/>
                </a:lnTo>
                <a:lnTo>
                  <a:pt x="1155" y="27288"/>
                </a:lnTo>
                <a:close/>
              </a:path>
            </a:pathLst>
          </a:custGeom>
          <a:solidFill>
            <a:srgbClr val="372221">
              <a:alpha val="95000"/>
            </a:srgbClr>
          </a:solidFill>
        </p:spPr>
        <p:txBody>
          <a:bodyPr wrap="square" lIns="0" tIns="0" rIns="0" bIns="0" rtlCol="0">
            <a:noAutofit/>
          </a:bodyPr>
          <a:lstStyle/>
          <a:p>
            <a:endParaRPr sz="1588" dirty="0"/>
          </a:p>
        </p:txBody>
      </p:sp>
      <p:sp>
        <p:nvSpPr>
          <p:cNvPr id="635" name="object 635"/>
          <p:cNvSpPr/>
          <p:nvPr/>
        </p:nvSpPr>
        <p:spPr>
          <a:xfrm>
            <a:off x="10392984" y="5840140"/>
            <a:ext cx="71874" cy="36699"/>
          </a:xfrm>
          <a:custGeom>
            <a:avLst/>
            <a:gdLst/>
            <a:ahLst/>
            <a:cxnLst/>
            <a:rect l="l" t="t" r="r" b="b"/>
            <a:pathLst>
              <a:path w="81457" h="41592">
                <a:moveTo>
                  <a:pt x="64096" y="1701"/>
                </a:moveTo>
                <a:lnTo>
                  <a:pt x="11188" y="14731"/>
                </a:lnTo>
                <a:lnTo>
                  <a:pt x="4241" y="16446"/>
                </a:lnTo>
                <a:lnTo>
                  <a:pt x="0" y="23456"/>
                </a:lnTo>
                <a:lnTo>
                  <a:pt x="1714" y="30403"/>
                </a:lnTo>
                <a:lnTo>
                  <a:pt x="3416" y="37350"/>
                </a:lnTo>
                <a:lnTo>
                  <a:pt x="10426" y="41592"/>
                </a:lnTo>
                <a:lnTo>
                  <a:pt x="17373" y="39890"/>
                </a:lnTo>
                <a:lnTo>
                  <a:pt x="70281" y="26860"/>
                </a:lnTo>
                <a:lnTo>
                  <a:pt x="77228" y="25145"/>
                </a:lnTo>
                <a:lnTo>
                  <a:pt x="81457" y="18135"/>
                </a:lnTo>
                <a:lnTo>
                  <a:pt x="79756" y="11188"/>
                </a:lnTo>
                <a:lnTo>
                  <a:pt x="78041" y="4241"/>
                </a:lnTo>
                <a:lnTo>
                  <a:pt x="71031" y="0"/>
                </a:lnTo>
                <a:lnTo>
                  <a:pt x="64096" y="1701"/>
                </a:lnTo>
                <a:close/>
              </a:path>
            </a:pathLst>
          </a:custGeom>
          <a:solidFill>
            <a:srgbClr val="14213A">
              <a:alpha val="95000"/>
            </a:srgbClr>
          </a:solidFill>
        </p:spPr>
        <p:txBody>
          <a:bodyPr wrap="square" lIns="0" tIns="0" rIns="0" bIns="0" rtlCol="0">
            <a:noAutofit/>
          </a:bodyPr>
          <a:lstStyle/>
          <a:p>
            <a:endParaRPr sz="1588" dirty="0"/>
          </a:p>
        </p:txBody>
      </p:sp>
      <p:sp>
        <p:nvSpPr>
          <p:cNvPr id="636" name="object 636"/>
          <p:cNvSpPr/>
          <p:nvPr/>
        </p:nvSpPr>
        <p:spPr>
          <a:xfrm>
            <a:off x="10341943" y="6233591"/>
            <a:ext cx="191586" cy="0"/>
          </a:xfrm>
          <a:custGeom>
            <a:avLst/>
            <a:gdLst/>
            <a:ahLst/>
            <a:cxnLst/>
            <a:rect l="l" t="t" r="r" b="b"/>
            <a:pathLst>
              <a:path w="217131">
                <a:moveTo>
                  <a:pt x="0" y="0"/>
                </a:moveTo>
                <a:lnTo>
                  <a:pt x="217131" y="0"/>
                </a:lnTo>
              </a:path>
            </a:pathLst>
          </a:custGeom>
          <a:ln w="9461">
            <a:solidFill>
              <a:srgbClr val="555150"/>
            </a:solidFill>
          </a:ln>
        </p:spPr>
        <p:txBody>
          <a:bodyPr wrap="square" lIns="0" tIns="0" rIns="0" bIns="0" rtlCol="0">
            <a:noAutofit/>
          </a:bodyPr>
          <a:lstStyle/>
          <a:p>
            <a:endParaRPr sz="1588" dirty="0"/>
          </a:p>
        </p:txBody>
      </p:sp>
      <p:sp>
        <p:nvSpPr>
          <p:cNvPr id="637" name="object 637"/>
          <p:cNvSpPr/>
          <p:nvPr/>
        </p:nvSpPr>
        <p:spPr>
          <a:xfrm>
            <a:off x="10389770" y="6208911"/>
            <a:ext cx="143759" cy="148994"/>
          </a:xfrm>
          <a:custGeom>
            <a:avLst/>
            <a:gdLst/>
            <a:ahLst/>
            <a:cxnLst/>
            <a:rect l="l" t="t" r="r" b="b"/>
            <a:pathLst>
              <a:path w="162927" h="168860">
                <a:moveTo>
                  <a:pt x="162927" y="11574"/>
                </a:moveTo>
                <a:lnTo>
                  <a:pt x="162927" y="0"/>
                </a:lnTo>
                <a:lnTo>
                  <a:pt x="0" y="163069"/>
                </a:lnTo>
                <a:lnTo>
                  <a:pt x="5778" y="168860"/>
                </a:lnTo>
                <a:lnTo>
                  <a:pt x="162927" y="11574"/>
                </a:lnTo>
                <a:close/>
              </a:path>
            </a:pathLst>
          </a:custGeom>
          <a:solidFill>
            <a:srgbClr val="555150">
              <a:alpha val="95000"/>
            </a:srgbClr>
          </a:solidFill>
        </p:spPr>
        <p:txBody>
          <a:bodyPr wrap="square" lIns="0" tIns="0" rIns="0" bIns="0" rtlCol="0">
            <a:noAutofit/>
          </a:bodyPr>
          <a:lstStyle/>
          <a:p>
            <a:endParaRPr sz="1588" dirty="0"/>
          </a:p>
        </p:txBody>
      </p:sp>
      <p:sp>
        <p:nvSpPr>
          <p:cNvPr id="638" name="object 638"/>
          <p:cNvSpPr/>
          <p:nvPr/>
        </p:nvSpPr>
        <p:spPr>
          <a:xfrm>
            <a:off x="10389770" y="6109299"/>
            <a:ext cx="143759" cy="148984"/>
          </a:xfrm>
          <a:custGeom>
            <a:avLst/>
            <a:gdLst/>
            <a:ahLst/>
            <a:cxnLst/>
            <a:rect l="l" t="t" r="r" b="b"/>
            <a:pathLst>
              <a:path w="162927" h="168848">
                <a:moveTo>
                  <a:pt x="162927" y="157278"/>
                </a:moveTo>
                <a:lnTo>
                  <a:pt x="5778" y="0"/>
                </a:lnTo>
                <a:lnTo>
                  <a:pt x="0" y="5778"/>
                </a:lnTo>
                <a:lnTo>
                  <a:pt x="162927" y="168848"/>
                </a:lnTo>
                <a:lnTo>
                  <a:pt x="162927" y="157278"/>
                </a:lnTo>
                <a:close/>
              </a:path>
            </a:pathLst>
          </a:custGeom>
          <a:solidFill>
            <a:srgbClr val="555150">
              <a:alpha val="95000"/>
            </a:srgbClr>
          </a:solidFill>
        </p:spPr>
        <p:txBody>
          <a:bodyPr wrap="square" lIns="0" tIns="0" rIns="0" bIns="0" rtlCol="0">
            <a:noAutofit/>
          </a:bodyPr>
          <a:lstStyle/>
          <a:p>
            <a:endParaRPr sz="1588" dirty="0"/>
          </a:p>
        </p:txBody>
      </p:sp>
      <p:sp>
        <p:nvSpPr>
          <p:cNvPr id="639" name="object 639"/>
          <p:cNvSpPr/>
          <p:nvPr/>
        </p:nvSpPr>
        <p:spPr>
          <a:xfrm>
            <a:off x="10326456" y="6045932"/>
            <a:ext cx="202863" cy="361467"/>
          </a:xfrm>
          <a:custGeom>
            <a:avLst/>
            <a:gdLst/>
            <a:ahLst/>
            <a:cxnLst/>
            <a:rect l="l" t="t" r="r" b="b"/>
            <a:pathLst>
              <a:path w="229911" h="409663">
                <a:moveTo>
                  <a:pt x="41884" y="269511"/>
                </a:moveTo>
                <a:lnTo>
                  <a:pt x="46854" y="282673"/>
                </a:lnTo>
                <a:lnTo>
                  <a:pt x="46854" y="142702"/>
                </a:lnTo>
                <a:lnTo>
                  <a:pt x="41884" y="155863"/>
                </a:lnTo>
                <a:lnTo>
                  <a:pt x="37937" y="169489"/>
                </a:lnTo>
                <a:lnTo>
                  <a:pt x="37937" y="255884"/>
                </a:lnTo>
                <a:lnTo>
                  <a:pt x="41884" y="269511"/>
                </a:lnTo>
                <a:close/>
              </a:path>
              <a:path w="229911" h="409663">
                <a:moveTo>
                  <a:pt x="10852" y="145535"/>
                </a:moveTo>
                <a:lnTo>
                  <a:pt x="6187" y="161638"/>
                </a:lnTo>
                <a:lnTo>
                  <a:pt x="2786" y="178234"/>
                </a:lnTo>
                <a:lnTo>
                  <a:pt x="705" y="195269"/>
                </a:lnTo>
                <a:lnTo>
                  <a:pt x="0" y="212686"/>
                </a:lnTo>
                <a:lnTo>
                  <a:pt x="705" y="230115"/>
                </a:lnTo>
                <a:lnTo>
                  <a:pt x="2786" y="247176"/>
                </a:lnTo>
                <a:lnTo>
                  <a:pt x="6187" y="263813"/>
                </a:lnTo>
                <a:lnTo>
                  <a:pt x="10852" y="279970"/>
                </a:lnTo>
                <a:lnTo>
                  <a:pt x="16727" y="295589"/>
                </a:lnTo>
                <a:lnTo>
                  <a:pt x="23756" y="310613"/>
                </a:lnTo>
                <a:lnTo>
                  <a:pt x="31885" y="324985"/>
                </a:lnTo>
                <a:lnTo>
                  <a:pt x="33299" y="227426"/>
                </a:lnTo>
                <a:lnTo>
                  <a:pt x="35060" y="241840"/>
                </a:lnTo>
                <a:lnTo>
                  <a:pt x="37937" y="169489"/>
                </a:lnTo>
                <a:lnTo>
                  <a:pt x="41884" y="155863"/>
                </a:lnTo>
                <a:lnTo>
                  <a:pt x="46854" y="142702"/>
                </a:lnTo>
                <a:lnTo>
                  <a:pt x="52801" y="295324"/>
                </a:lnTo>
                <a:lnTo>
                  <a:pt x="62315" y="363621"/>
                </a:lnTo>
                <a:lnTo>
                  <a:pt x="74290" y="374817"/>
                </a:lnTo>
                <a:lnTo>
                  <a:pt x="87088" y="385075"/>
                </a:lnTo>
                <a:lnTo>
                  <a:pt x="95556" y="349283"/>
                </a:lnTo>
                <a:lnTo>
                  <a:pt x="106384" y="357889"/>
                </a:lnTo>
                <a:lnTo>
                  <a:pt x="117863" y="59725"/>
                </a:lnTo>
                <a:lnTo>
                  <a:pt x="129946" y="372540"/>
                </a:lnTo>
                <a:lnTo>
                  <a:pt x="129873" y="409663"/>
                </a:lnTo>
                <a:lnTo>
                  <a:pt x="145414" y="415606"/>
                </a:lnTo>
                <a:lnTo>
                  <a:pt x="161504" y="420327"/>
                </a:lnTo>
                <a:lnTo>
                  <a:pt x="178086" y="423770"/>
                </a:lnTo>
                <a:lnTo>
                  <a:pt x="195106" y="425877"/>
                </a:lnTo>
                <a:lnTo>
                  <a:pt x="212509" y="426593"/>
                </a:lnTo>
                <a:lnTo>
                  <a:pt x="229911" y="425877"/>
                </a:lnTo>
                <a:lnTo>
                  <a:pt x="234683" y="425286"/>
                </a:lnTo>
                <a:lnTo>
                  <a:pt x="234683" y="1290"/>
                </a:lnTo>
                <a:lnTo>
                  <a:pt x="229911" y="706"/>
                </a:lnTo>
                <a:lnTo>
                  <a:pt x="227235" y="33325"/>
                </a:lnTo>
                <a:lnTo>
                  <a:pt x="227235" y="392060"/>
                </a:lnTo>
                <a:lnTo>
                  <a:pt x="212509" y="392658"/>
                </a:lnTo>
                <a:lnTo>
                  <a:pt x="197783" y="392060"/>
                </a:lnTo>
                <a:lnTo>
                  <a:pt x="183381" y="390298"/>
                </a:lnTo>
                <a:lnTo>
                  <a:pt x="169350" y="387419"/>
                </a:lnTo>
                <a:lnTo>
                  <a:pt x="155736" y="383468"/>
                </a:lnTo>
                <a:lnTo>
                  <a:pt x="142585" y="378493"/>
                </a:lnTo>
                <a:lnTo>
                  <a:pt x="129946" y="52843"/>
                </a:lnTo>
                <a:lnTo>
                  <a:pt x="145414" y="10861"/>
                </a:lnTo>
                <a:lnTo>
                  <a:pt x="129873" y="16740"/>
                </a:lnTo>
                <a:lnTo>
                  <a:pt x="114935" y="23776"/>
                </a:lnTo>
                <a:lnTo>
                  <a:pt x="106384" y="67492"/>
                </a:lnTo>
                <a:lnTo>
                  <a:pt x="95556" y="76097"/>
                </a:lnTo>
                <a:lnTo>
                  <a:pt x="85424" y="339886"/>
                </a:lnTo>
                <a:lnTo>
                  <a:pt x="76037" y="329746"/>
                </a:lnTo>
                <a:lnTo>
                  <a:pt x="67439" y="318907"/>
                </a:lnTo>
                <a:lnTo>
                  <a:pt x="59678" y="307418"/>
                </a:lnTo>
                <a:lnTo>
                  <a:pt x="52801" y="130051"/>
                </a:lnTo>
                <a:lnTo>
                  <a:pt x="59678" y="117959"/>
                </a:lnTo>
                <a:lnTo>
                  <a:pt x="67439" y="106470"/>
                </a:lnTo>
                <a:lnTo>
                  <a:pt x="74290" y="51261"/>
                </a:lnTo>
                <a:lnTo>
                  <a:pt x="62315" y="62366"/>
                </a:lnTo>
                <a:lnTo>
                  <a:pt x="51220" y="74350"/>
                </a:lnTo>
                <a:lnTo>
                  <a:pt x="41058" y="87159"/>
                </a:lnTo>
                <a:lnTo>
                  <a:pt x="35060" y="183533"/>
                </a:lnTo>
                <a:lnTo>
                  <a:pt x="33299" y="197947"/>
                </a:lnTo>
                <a:lnTo>
                  <a:pt x="32702" y="212686"/>
                </a:lnTo>
                <a:lnTo>
                  <a:pt x="31885" y="100737"/>
                </a:lnTo>
                <a:lnTo>
                  <a:pt x="23756" y="115029"/>
                </a:lnTo>
                <a:lnTo>
                  <a:pt x="16727" y="129980"/>
                </a:lnTo>
                <a:lnTo>
                  <a:pt x="10852" y="145535"/>
                </a:lnTo>
                <a:close/>
              </a:path>
              <a:path w="229911" h="409663">
                <a:moveTo>
                  <a:pt x="197783" y="392060"/>
                </a:moveTo>
                <a:lnTo>
                  <a:pt x="212509" y="392658"/>
                </a:lnTo>
                <a:lnTo>
                  <a:pt x="212509" y="32727"/>
                </a:lnTo>
                <a:lnTo>
                  <a:pt x="227235" y="33325"/>
                </a:lnTo>
                <a:lnTo>
                  <a:pt x="229911" y="706"/>
                </a:lnTo>
                <a:lnTo>
                  <a:pt x="212509" y="0"/>
                </a:lnTo>
                <a:lnTo>
                  <a:pt x="195106" y="706"/>
                </a:lnTo>
                <a:lnTo>
                  <a:pt x="178086" y="2788"/>
                </a:lnTo>
                <a:lnTo>
                  <a:pt x="161504" y="6192"/>
                </a:lnTo>
                <a:lnTo>
                  <a:pt x="145414" y="10861"/>
                </a:lnTo>
                <a:lnTo>
                  <a:pt x="129946" y="52843"/>
                </a:lnTo>
                <a:lnTo>
                  <a:pt x="142585" y="46891"/>
                </a:lnTo>
                <a:lnTo>
                  <a:pt x="155736" y="41916"/>
                </a:lnTo>
                <a:lnTo>
                  <a:pt x="169350" y="37966"/>
                </a:lnTo>
                <a:lnTo>
                  <a:pt x="183381" y="35087"/>
                </a:lnTo>
                <a:lnTo>
                  <a:pt x="197783" y="33325"/>
                </a:lnTo>
                <a:lnTo>
                  <a:pt x="197783" y="392060"/>
                </a:lnTo>
                <a:close/>
              </a:path>
              <a:path w="229911" h="409663">
                <a:moveTo>
                  <a:pt x="67439" y="318907"/>
                </a:moveTo>
                <a:lnTo>
                  <a:pt x="76037" y="329746"/>
                </a:lnTo>
                <a:lnTo>
                  <a:pt x="85424" y="85493"/>
                </a:lnTo>
                <a:lnTo>
                  <a:pt x="95556" y="76097"/>
                </a:lnTo>
                <a:lnTo>
                  <a:pt x="106384" y="67492"/>
                </a:lnTo>
                <a:lnTo>
                  <a:pt x="114935" y="23776"/>
                </a:lnTo>
                <a:lnTo>
                  <a:pt x="100655" y="31911"/>
                </a:lnTo>
                <a:lnTo>
                  <a:pt x="87088" y="41091"/>
                </a:lnTo>
                <a:lnTo>
                  <a:pt x="76037" y="95633"/>
                </a:lnTo>
                <a:lnTo>
                  <a:pt x="67439" y="318907"/>
                </a:lnTo>
                <a:close/>
              </a:path>
              <a:path w="229911" h="409663">
                <a:moveTo>
                  <a:pt x="52801" y="130051"/>
                </a:moveTo>
                <a:lnTo>
                  <a:pt x="59678" y="307418"/>
                </a:lnTo>
                <a:lnTo>
                  <a:pt x="67439" y="318907"/>
                </a:lnTo>
                <a:lnTo>
                  <a:pt x="76037" y="95633"/>
                </a:lnTo>
                <a:lnTo>
                  <a:pt x="87088" y="41091"/>
                </a:lnTo>
                <a:lnTo>
                  <a:pt x="74290" y="51261"/>
                </a:lnTo>
                <a:lnTo>
                  <a:pt x="67439" y="106470"/>
                </a:lnTo>
                <a:lnTo>
                  <a:pt x="59678" y="117959"/>
                </a:lnTo>
                <a:lnTo>
                  <a:pt x="52801" y="130051"/>
                </a:lnTo>
                <a:close/>
              </a:path>
              <a:path w="229911" h="409663">
                <a:moveTo>
                  <a:pt x="33299" y="197947"/>
                </a:moveTo>
                <a:lnTo>
                  <a:pt x="35060" y="183533"/>
                </a:lnTo>
                <a:lnTo>
                  <a:pt x="41058" y="87159"/>
                </a:lnTo>
                <a:lnTo>
                  <a:pt x="31885" y="100737"/>
                </a:lnTo>
                <a:lnTo>
                  <a:pt x="32702" y="212686"/>
                </a:lnTo>
                <a:lnTo>
                  <a:pt x="33299" y="197947"/>
                </a:lnTo>
                <a:close/>
              </a:path>
              <a:path w="229911" h="409663">
                <a:moveTo>
                  <a:pt x="212509" y="32727"/>
                </a:moveTo>
                <a:lnTo>
                  <a:pt x="212509" y="392658"/>
                </a:lnTo>
                <a:lnTo>
                  <a:pt x="227235" y="392060"/>
                </a:lnTo>
                <a:lnTo>
                  <a:pt x="227235" y="33325"/>
                </a:lnTo>
                <a:lnTo>
                  <a:pt x="212509" y="32727"/>
                </a:lnTo>
                <a:close/>
              </a:path>
              <a:path w="229911" h="409663">
                <a:moveTo>
                  <a:pt x="129946" y="52843"/>
                </a:moveTo>
                <a:lnTo>
                  <a:pt x="142585" y="378493"/>
                </a:lnTo>
                <a:lnTo>
                  <a:pt x="155736" y="383468"/>
                </a:lnTo>
                <a:lnTo>
                  <a:pt x="169350" y="387419"/>
                </a:lnTo>
                <a:lnTo>
                  <a:pt x="183381" y="390298"/>
                </a:lnTo>
                <a:lnTo>
                  <a:pt x="197783" y="392060"/>
                </a:lnTo>
                <a:lnTo>
                  <a:pt x="197783" y="33325"/>
                </a:lnTo>
                <a:lnTo>
                  <a:pt x="183381" y="35087"/>
                </a:lnTo>
                <a:lnTo>
                  <a:pt x="169350" y="37966"/>
                </a:lnTo>
                <a:lnTo>
                  <a:pt x="155736" y="41916"/>
                </a:lnTo>
                <a:lnTo>
                  <a:pt x="142585" y="46891"/>
                </a:lnTo>
                <a:lnTo>
                  <a:pt x="129946" y="52843"/>
                </a:lnTo>
                <a:close/>
              </a:path>
              <a:path w="229911" h="409663">
                <a:moveTo>
                  <a:pt x="117863" y="365657"/>
                </a:moveTo>
                <a:lnTo>
                  <a:pt x="129946" y="372540"/>
                </a:lnTo>
                <a:lnTo>
                  <a:pt x="117863" y="59725"/>
                </a:lnTo>
                <a:lnTo>
                  <a:pt x="106384" y="357889"/>
                </a:lnTo>
                <a:lnTo>
                  <a:pt x="95556" y="349283"/>
                </a:lnTo>
                <a:lnTo>
                  <a:pt x="87088" y="385075"/>
                </a:lnTo>
                <a:lnTo>
                  <a:pt x="100655" y="394341"/>
                </a:lnTo>
                <a:lnTo>
                  <a:pt x="114935" y="402556"/>
                </a:lnTo>
                <a:lnTo>
                  <a:pt x="129873" y="409663"/>
                </a:lnTo>
                <a:lnTo>
                  <a:pt x="129946" y="372540"/>
                </a:lnTo>
                <a:lnTo>
                  <a:pt x="117863" y="365657"/>
                </a:lnTo>
                <a:close/>
              </a:path>
              <a:path w="229911" h="409663">
                <a:moveTo>
                  <a:pt x="85424" y="85493"/>
                </a:moveTo>
                <a:lnTo>
                  <a:pt x="76037" y="329746"/>
                </a:lnTo>
                <a:lnTo>
                  <a:pt x="85424" y="339886"/>
                </a:lnTo>
                <a:lnTo>
                  <a:pt x="95556" y="76097"/>
                </a:lnTo>
                <a:lnTo>
                  <a:pt x="85424" y="85493"/>
                </a:lnTo>
                <a:close/>
              </a:path>
              <a:path w="229911" h="409663">
                <a:moveTo>
                  <a:pt x="37937" y="169489"/>
                </a:moveTo>
                <a:lnTo>
                  <a:pt x="35060" y="241840"/>
                </a:lnTo>
                <a:lnTo>
                  <a:pt x="33299" y="227426"/>
                </a:lnTo>
                <a:lnTo>
                  <a:pt x="31885" y="324985"/>
                </a:lnTo>
                <a:lnTo>
                  <a:pt x="41058" y="338648"/>
                </a:lnTo>
                <a:lnTo>
                  <a:pt x="51220" y="351546"/>
                </a:lnTo>
                <a:lnTo>
                  <a:pt x="62315" y="363621"/>
                </a:lnTo>
                <a:lnTo>
                  <a:pt x="52801" y="295324"/>
                </a:lnTo>
                <a:lnTo>
                  <a:pt x="46854" y="142702"/>
                </a:lnTo>
                <a:lnTo>
                  <a:pt x="46854" y="282673"/>
                </a:lnTo>
                <a:lnTo>
                  <a:pt x="41884" y="269511"/>
                </a:lnTo>
                <a:lnTo>
                  <a:pt x="37937" y="255884"/>
                </a:lnTo>
                <a:lnTo>
                  <a:pt x="37937" y="169489"/>
                </a:lnTo>
                <a:close/>
              </a:path>
            </a:pathLst>
          </a:custGeom>
          <a:solidFill>
            <a:srgbClr val="372221">
              <a:alpha val="95000"/>
            </a:srgbClr>
          </a:solidFill>
        </p:spPr>
        <p:txBody>
          <a:bodyPr wrap="square" lIns="0" tIns="0" rIns="0" bIns="0" rtlCol="0">
            <a:noAutofit/>
          </a:bodyPr>
          <a:lstStyle/>
          <a:p>
            <a:endParaRPr sz="1588" dirty="0"/>
          </a:p>
        </p:txBody>
      </p:sp>
      <p:sp>
        <p:nvSpPr>
          <p:cNvPr id="640" name="object 640"/>
          <p:cNvSpPr/>
          <p:nvPr/>
        </p:nvSpPr>
        <p:spPr>
          <a:xfrm>
            <a:off x="10363041" y="5849191"/>
            <a:ext cx="71942" cy="49552"/>
          </a:xfrm>
          <a:custGeom>
            <a:avLst/>
            <a:gdLst/>
            <a:ahLst/>
            <a:cxnLst/>
            <a:rect l="l" t="t" r="r" b="b"/>
            <a:pathLst>
              <a:path w="81533" h="56159">
                <a:moveTo>
                  <a:pt x="56438" y="5245"/>
                </a:moveTo>
                <a:lnTo>
                  <a:pt x="13728" y="0"/>
                </a:lnTo>
                <a:lnTo>
                  <a:pt x="0" y="32791"/>
                </a:lnTo>
                <a:lnTo>
                  <a:pt x="11984" y="43624"/>
                </a:lnTo>
                <a:lnTo>
                  <a:pt x="23735" y="44973"/>
                </a:lnTo>
                <a:lnTo>
                  <a:pt x="26479" y="44602"/>
                </a:lnTo>
                <a:lnTo>
                  <a:pt x="31343" y="56159"/>
                </a:lnTo>
                <a:lnTo>
                  <a:pt x="60934" y="51663"/>
                </a:lnTo>
                <a:lnTo>
                  <a:pt x="81533" y="40805"/>
                </a:lnTo>
                <a:lnTo>
                  <a:pt x="79286" y="20967"/>
                </a:lnTo>
                <a:lnTo>
                  <a:pt x="56438" y="5245"/>
                </a:lnTo>
                <a:close/>
              </a:path>
            </a:pathLst>
          </a:custGeom>
          <a:solidFill>
            <a:srgbClr val="C39276">
              <a:alpha val="95000"/>
            </a:srgbClr>
          </a:solidFill>
        </p:spPr>
        <p:txBody>
          <a:bodyPr wrap="square" lIns="0" tIns="0" rIns="0" bIns="0" rtlCol="0">
            <a:noAutofit/>
          </a:bodyPr>
          <a:lstStyle/>
          <a:p>
            <a:endParaRPr sz="1588" dirty="0"/>
          </a:p>
        </p:txBody>
      </p:sp>
      <p:sp>
        <p:nvSpPr>
          <p:cNvPr id="641" name="object 641"/>
          <p:cNvSpPr/>
          <p:nvPr/>
        </p:nvSpPr>
        <p:spPr>
          <a:xfrm>
            <a:off x="9412818" y="4462898"/>
            <a:ext cx="885757" cy="638881"/>
          </a:xfrm>
          <a:prstGeom prst="rect">
            <a:avLst/>
          </a:prstGeom>
          <a:blipFill>
            <a:blip r:embed="rId4" cstate="print"/>
            <a:stretch>
              <a:fillRect/>
            </a:stretch>
          </a:blipFill>
        </p:spPr>
        <p:txBody>
          <a:bodyPr wrap="square" lIns="0" tIns="0" rIns="0" bIns="0" rtlCol="0">
            <a:noAutofit/>
          </a:bodyPr>
          <a:lstStyle/>
          <a:p>
            <a:endParaRPr sz="1588" dirty="0"/>
          </a:p>
        </p:txBody>
      </p:sp>
      <p:sp>
        <p:nvSpPr>
          <p:cNvPr id="156" name="object 156"/>
          <p:cNvSpPr/>
          <p:nvPr/>
        </p:nvSpPr>
        <p:spPr>
          <a:xfrm>
            <a:off x="4198946" y="1272208"/>
            <a:ext cx="450913" cy="388721"/>
          </a:xfrm>
          <a:custGeom>
            <a:avLst/>
            <a:gdLst/>
            <a:ahLst/>
            <a:cxnLst/>
            <a:rect l="l" t="t" r="r" b="b"/>
            <a:pathLst>
              <a:path w="511035" h="440550">
                <a:moveTo>
                  <a:pt x="42354" y="0"/>
                </a:moveTo>
                <a:lnTo>
                  <a:pt x="16093" y="9120"/>
                </a:lnTo>
                <a:lnTo>
                  <a:pt x="1261" y="32052"/>
                </a:lnTo>
                <a:lnTo>
                  <a:pt x="0" y="42354"/>
                </a:lnTo>
                <a:lnTo>
                  <a:pt x="0" y="398195"/>
                </a:lnTo>
                <a:lnTo>
                  <a:pt x="9120" y="424456"/>
                </a:lnTo>
                <a:lnTo>
                  <a:pt x="32052" y="439288"/>
                </a:lnTo>
                <a:lnTo>
                  <a:pt x="42354" y="440550"/>
                </a:lnTo>
                <a:lnTo>
                  <a:pt x="468668" y="440550"/>
                </a:lnTo>
                <a:lnTo>
                  <a:pt x="494930" y="431431"/>
                </a:lnTo>
                <a:lnTo>
                  <a:pt x="509770" y="408506"/>
                </a:lnTo>
                <a:lnTo>
                  <a:pt x="511035" y="398195"/>
                </a:lnTo>
                <a:lnTo>
                  <a:pt x="511035" y="42354"/>
                </a:lnTo>
                <a:lnTo>
                  <a:pt x="501912" y="16096"/>
                </a:lnTo>
                <a:lnTo>
                  <a:pt x="478979" y="1263"/>
                </a:lnTo>
                <a:lnTo>
                  <a:pt x="468668" y="0"/>
                </a:lnTo>
                <a:lnTo>
                  <a:pt x="42354" y="0"/>
                </a:lnTo>
                <a:close/>
              </a:path>
            </a:pathLst>
          </a:custGeom>
          <a:ln w="9410">
            <a:solidFill>
              <a:srgbClr val="142E50"/>
            </a:solidFill>
          </a:ln>
        </p:spPr>
        <p:txBody>
          <a:bodyPr wrap="square" lIns="0" tIns="0" rIns="0" bIns="0" rtlCol="0">
            <a:noAutofit/>
          </a:bodyPr>
          <a:lstStyle/>
          <a:p>
            <a:endParaRPr sz="1588" dirty="0"/>
          </a:p>
        </p:txBody>
      </p:sp>
      <p:sp>
        <p:nvSpPr>
          <p:cNvPr id="157" name="object 157"/>
          <p:cNvSpPr/>
          <p:nvPr/>
        </p:nvSpPr>
        <p:spPr>
          <a:xfrm>
            <a:off x="4410523" y="1697602"/>
            <a:ext cx="0" cy="130022"/>
          </a:xfrm>
          <a:custGeom>
            <a:avLst/>
            <a:gdLst/>
            <a:ahLst/>
            <a:cxnLst/>
            <a:rect l="l" t="t" r="r" b="b"/>
            <a:pathLst>
              <a:path h="147358">
                <a:moveTo>
                  <a:pt x="0" y="0"/>
                </a:moveTo>
                <a:lnTo>
                  <a:pt x="0" y="147358"/>
                </a:lnTo>
              </a:path>
            </a:pathLst>
          </a:custGeom>
          <a:ln w="25400">
            <a:solidFill>
              <a:srgbClr val="89909C"/>
            </a:solidFill>
          </a:ln>
        </p:spPr>
        <p:txBody>
          <a:bodyPr wrap="square" lIns="0" tIns="0" rIns="0" bIns="0" rtlCol="0">
            <a:noAutofit/>
          </a:bodyPr>
          <a:lstStyle/>
          <a:p>
            <a:endParaRPr sz="1588" dirty="0"/>
          </a:p>
        </p:txBody>
      </p:sp>
      <p:sp>
        <p:nvSpPr>
          <p:cNvPr id="158" name="object 158"/>
          <p:cNvSpPr/>
          <p:nvPr/>
        </p:nvSpPr>
        <p:spPr>
          <a:xfrm>
            <a:off x="4357595" y="1770688"/>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53" name="object 153"/>
          <p:cNvSpPr/>
          <p:nvPr/>
        </p:nvSpPr>
        <p:spPr>
          <a:xfrm>
            <a:off x="4161294" y="2854464"/>
            <a:ext cx="450913" cy="388721"/>
          </a:xfrm>
          <a:custGeom>
            <a:avLst/>
            <a:gdLst/>
            <a:ahLst/>
            <a:cxnLst/>
            <a:rect l="l" t="t" r="r" b="b"/>
            <a:pathLst>
              <a:path w="511035" h="440550">
                <a:moveTo>
                  <a:pt x="42354" y="0"/>
                </a:moveTo>
                <a:lnTo>
                  <a:pt x="16093" y="9120"/>
                </a:lnTo>
                <a:lnTo>
                  <a:pt x="1261" y="32052"/>
                </a:lnTo>
                <a:lnTo>
                  <a:pt x="0" y="42354"/>
                </a:lnTo>
                <a:lnTo>
                  <a:pt x="0" y="398195"/>
                </a:lnTo>
                <a:lnTo>
                  <a:pt x="9120" y="424456"/>
                </a:lnTo>
                <a:lnTo>
                  <a:pt x="32052" y="439288"/>
                </a:lnTo>
                <a:lnTo>
                  <a:pt x="42354" y="440550"/>
                </a:lnTo>
                <a:lnTo>
                  <a:pt x="468668" y="440550"/>
                </a:lnTo>
                <a:lnTo>
                  <a:pt x="494930" y="431431"/>
                </a:lnTo>
                <a:lnTo>
                  <a:pt x="509770" y="408506"/>
                </a:lnTo>
                <a:lnTo>
                  <a:pt x="511035" y="398195"/>
                </a:lnTo>
                <a:lnTo>
                  <a:pt x="511035" y="42354"/>
                </a:lnTo>
                <a:lnTo>
                  <a:pt x="501912" y="16096"/>
                </a:lnTo>
                <a:lnTo>
                  <a:pt x="478979" y="1263"/>
                </a:lnTo>
                <a:lnTo>
                  <a:pt x="468668" y="0"/>
                </a:lnTo>
                <a:lnTo>
                  <a:pt x="42354" y="0"/>
                </a:lnTo>
                <a:close/>
              </a:path>
            </a:pathLst>
          </a:custGeom>
          <a:ln w="9410">
            <a:solidFill>
              <a:srgbClr val="142E50"/>
            </a:solidFill>
          </a:ln>
        </p:spPr>
        <p:txBody>
          <a:bodyPr wrap="square" lIns="0" tIns="0" rIns="0" bIns="0" rtlCol="0">
            <a:noAutofit/>
          </a:bodyPr>
          <a:lstStyle/>
          <a:p>
            <a:endParaRPr sz="1588" dirty="0"/>
          </a:p>
        </p:txBody>
      </p:sp>
      <p:sp>
        <p:nvSpPr>
          <p:cNvPr id="154" name="object 154"/>
          <p:cNvSpPr/>
          <p:nvPr/>
        </p:nvSpPr>
        <p:spPr>
          <a:xfrm>
            <a:off x="4391698" y="3274397"/>
            <a:ext cx="0" cy="130022"/>
          </a:xfrm>
          <a:custGeom>
            <a:avLst/>
            <a:gdLst/>
            <a:ahLst/>
            <a:cxnLst/>
            <a:rect l="l" t="t" r="r" b="b"/>
            <a:pathLst>
              <a:path h="147358">
                <a:moveTo>
                  <a:pt x="0" y="0"/>
                </a:moveTo>
                <a:lnTo>
                  <a:pt x="0" y="147358"/>
                </a:lnTo>
              </a:path>
            </a:pathLst>
          </a:custGeom>
          <a:ln w="25400">
            <a:solidFill>
              <a:srgbClr val="89909C"/>
            </a:solidFill>
          </a:ln>
        </p:spPr>
        <p:txBody>
          <a:bodyPr wrap="square" lIns="0" tIns="0" rIns="0" bIns="0" rtlCol="0">
            <a:noAutofit/>
          </a:bodyPr>
          <a:lstStyle/>
          <a:p>
            <a:endParaRPr sz="1588" dirty="0"/>
          </a:p>
        </p:txBody>
      </p:sp>
      <p:sp>
        <p:nvSpPr>
          <p:cNvPr id="155" name="object 155"/>
          <p:cNvSpPr/>
          <p:nvPr/>
        </p:nvSpPr>
        <p:spPr>
          <a:xfrm>
            <a:off x="4338769" y="3347481"/>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50" name="object 150"/>
          <p:cNvSpPr/>
          <p:nvPr/>
        </p:nvSpPr>
        <p:spPr>
          <a:xfrm>
            <a:off x="4180121" y="4198451"/>
            <a:ext cx="450913" cy="388721"/>
          </a:xfrm>
          <a:custGeom>
            <a:avLst/>
            <a:gdLst/>
            <a:ahLst/>
            <a:cxnLst/>
            <a:rect l="l" t="t" r="r" b="b"/>
            <a:pathLst>
              <a:path w="511035" h="440550">
                <a:moveTo>
                  <a:pt x="42354" y="0"/>
                </a:moveTo>
                <a:lnTo>
                  <a:pt x="16093" y="9120"/>
                </a:lnTo>
                <a:lnTo>
                  <a:pt x="1261" y="32052"/>
                </a:lnTo>
                <a:lnTo>
                  <a:pt x="0" y="42354"/>
                </a:lnTo>
                <a:lnTo>
                  <a:pt x="0" y="398195"/>
                </a:lnTo>
                <a:lnTo>
                  <a:pt x="9120" y="424456"/>
                </a:lnTo>
                <a:lnTo>
                  <a:pt x="32052" y="439288"/>
                </a:lnTo>
                <a:lnTo>
                  <a:pt x="42354" y="440550"/>
                </a:lnTo>
                <a:lnTo>
                  <a:pt x="468668" y="440550"/>
                </a:lnTo>
                <a:lnTo>
                  <a:pt x="494930" y="431431"/>
                </a:lnTo>
                <a:lnTo>
                  <a:pt x="509770" y="408506"/>
                </a:lnTo>
                <a:lnTo>
                  <a:pt x="511035" y="398195"/>
                </a:lnTo>
                <a:lnTo>
                  <a:pt x="511035" y="42354"/>
                </a:lnTo>
                <a:lnTo>
                  <a:pt x="501912" y="16096"/>
                </a:lnTo>
                <a:lnTo>
                  <a:pt x="478979" y="1263"/>
                </a:lnTo>
                <a:lnTo>
                  <a:pt x="468668" y="0"/>
                </a:lnTo>
                <a:lnTo>
                  <a:pt x="42354" y="0"/>
                </a:lnTo>
                <a:close/>
              </a:path>
            </a:pathLst>
          </a:custGeom>
          <a:ln w="9410">
            <a:solidFill>
              <a:srgbClr val="142E50"/>
            </a:solidFill>
          </a:ln>
        </p:spPr>
        <p:txBody>
          <a:bodyPr wrap="square" lIns="0" tIns="0" rIns="0" bIns="0" rtlCol="0">
            <a:noAutofit/>
          </a:bodyPr>
          <a:lstStyle/>
          <a:p>
            <a:endParaRPr sz="1588" dirty="0"/>
          </a:p>
        </p:txBody>
      </p:sp>
      <p:sp>
        <p:nvSpPr>
          <p:cNvPr id="151" name="object 151"/>
          <p:cNvSpPr/>
          <p:nvPr/>
        </p:nvSpPr>
        <p:spPr>
          <a:xfrm>
            <a:off x="4410523" y="4612153"/>
            <a:ext cx="0" cy="130022"/>
          </a:xfrm>
          <a:custGeom>
            <a:avLst/>
            <a:gdLst/>
            <a:ahLst/>
            <a:cxnLst/>
            <a:rect l="l" t="t" r="r" b="b"/>
            <a:pathLst>
              <a:path h="147358">
                <a:moveTo>
                  <a:pt x="0" y="0"/>
                </a:moveTo>
                <a:lnTo>
                  <a:pt x="0" y="147358"/>
                </a:lnTo>
              </a:path>
            </a:pathLst>
          </a:custGeom>
          <a:ln w="25400">
            <a:solidFill>
              <a:srgbClr val="89909C"/>
            </a:solidFill>
          </a:ln>
        </p:spPr>
        <p:txBody>
          <a:bodyPr wrap="square" lIns="0" tIns="0" rIns="0" bIns="0" rtlCol="0">
            <a:noAutofit/>
          </a:bodyPr>
          <a:lstStyle/>
          <a:p>
            <a:endParaRPr sz="1588" dirty="0"/>
          </a:p>
        </p:txBody>
      </p:sp>
      <p:sp>
        <p:nvSpPr>
          <p:cNvPr id="152" name="object 152"/>
          <p:cNvSpPr/>
          <p:nvPr/>
        </p:nvSpPr>
        <p:spPr>
          <a:xfrm>
            <a:off x="4357595" y="4685239"/>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49" name="object 149"/>
          <p:cNvSpPr/>
          <p:nvPr/>
        </p:nvSpPr>
        <p:spPr>
          <a:xfrm>
            <a:off x="7604431" y="1268055"/>
            <a:ext cx="450913" cy="388721"/>
          </a:xfrm>
          <a:custGeom>
            <a:avLst/>
            <a:gdLst/>
            <a:ahLst/>
            <a:cxnLst/>
            <a:rect l="l" t="t" r="r" b="b"/>
            <a:pathLst>
              <a:path w="511035" h="440550">
                <a:moveTo>
                  <a:pt x="42354" y="0"/>
                </a:moveTo>
                <a:lnTo>
                  <a:pt x="16093" y="9120"/>
                </a:lnTo>
                <a:lnTo>
                  <a:pt x="1261" y="32052"/>
                </a:lnTo>
                <a:lnTo>
                  <a:pt x="0" y="42354"/>
                </a:lnTo>
                <a:lnTo>
                  <a:pt x="0" y="398195"/>
                </a:lnTo>
                <a:lnTo>
                  <a:pt x="9120" y="424456"/>
                </a:lnTo>
                <a:lnTo>
                  <a:pt x="32052" y="439288"/>
                </a:lnTo>
                <a:lnTo>
                  <a:pt x="42354" y="440550"/>
                </a:lnTo>
                <a:lnTo>
                  <a:pt x="468668" y="440550"/>
                </a:lnTo>
                <a:lnTo>
                  <a:pt x="494930" y="431431"/>
                </a:lnTo>
                <a:lnTo>
                  <a:pt x="509770" y="408506"/>
                </a:lnTo>
                <a:lnTo>
                  <a:pt x="511035" y="398195"/>
                </a:lnTo>
                <a:lnTo>
                  <a:pt x="511035" y="42354"/>
                </a:lnTo>
                <a:lnTo>
                  <a:pt x="501912" y="16096"/>
                </a:lnTo>
                <a:lnTo>
                  <a:pt x="478979" y="1263"/>
                </a:lnTo>
                <a:lnTo>
                  <a:pt x="468668" y="0"/>
                </a:lnTo>
                <a:lnTo>
                  <a:pt x="42354" y="0"/>
                </a:lnTo>
                <a:close/>
              </a:path>
            </a:pathLst>
          </a:custGeom>
          <a:solidFill>
            <a:srgbClr val="0F60AA"/>
          </a:solidFill>
        </p:spPr>
        <p:txBody>
          <a:bodyPr wrap="square" lIns="0" tIns="0" rIns="0" bIns="0" rtlCol="0">
            <a:noAutofit/>
          </a:bodyPr>
          <a:lstStyle/>
          <a:p>
            <a:endParaRPr sz="1588" dirty="0"/>
          </a:p>
        </p:txBody>
      </p:sp>
      <p:sp>
        <p:nvSpPr>
          <p:cNvPr id="146" name="object 146"/>
          <p:cNvSpPr/>
          <p:nvPr/>
        </p:nvSpPr>
        <p:spPr>
          <a:xfrm>
            <a:off x="7604431" y="2850310"/>
            <a:ext cx="450913" cy="388721"/>
          </a:xfrm>
          <a:custGeom>
            <a:avLst/>
            <a:gdLst/>
            <a:ahLst/>
            <a:cxnLst/>
            <a:rect l="l" t="t" r="r" b="b"/>
            <a:pathLst>
              <a:path w="511035" h="440550">
                <a:moveTo>
                  <a:pt x="42354" y="0"/>
                </a:moveTo>
                <a:lnTo>
                  <a:pt x="16093" y="9120"/>
                </a:lnTo>
                <a:lnTo>
                  <a:pt x="1261" y="32052"/>
                </a:lnTo>
                <a:lnTo>
                  <a:pt x="0" y="42354"/>
                </a:lnTo>
                <a:lnTo>
                  <a:pt x="0" y="398195"/>
                </a:lnTo>
                <a:lnTo>
                  <a:pt x="9120" y="424456"/>
                </a:lnTo>
                <a:lnTo>
                  <a:pt x="32052" y="439288"/>
                </a:lnTo>
                <a:lnTo>
                  <a:pt x="42354" y="440550"/>
                </a:lnTo>
                <a:lnTo>
                  <a:pt x="468668" y="440550"/>
                </a:lnTo>
                <a:lnTo>
                  <a:pt x="494930" y="431431"/>
                </a:lnTo>
                <a:lnTo>
                  <a:pt x="509770" y="408506"/>
                </a:lnTo>
                <a:lnTo>
                  <a:pt x="511035" y="398195"/>
                </a:lnTo>
                <a:lnTo>
                  <a:pt x="511035" y="42354"/>
                </a:lnTo>
                <a:lnTo>
                  <a:pt x="501912" y="16096"/>
                </a:lnTo>
                <a:lnTo>
                  <a:pt x="478979" y="1263"/>
                </a:lnTo>
                <a:lnTo>
                  <a:pt x="468668" y="0"/>
                </a:lnTo>
                <a:lnTo>
                  <a:pt x="42354" y="0"/>
                </a:lnTo>
                <a:close/>
              </a:path>
            </a:pathLst>
          </a:custGeom>
          <a:solidFill>
            <a:srgbClr val="0F60AA"/>
          </a:solidFill>
        </p:spPr>
        <p:txBody>
          <a:bodyPr wrap="square" lIns="0" tIns="0" rIns="0" bIns="0" rtlCol="0">
            <a:noAutofit/>
          </a:bodyPr>
          <a:lstStyle/>
          <a:p>
            <a:endParaRPr sz="1588" dirty="0"/>
          </a:p>
        </p:txBody>
      </p:sp>
      <p:sp>
        <p:nvSpPr>
          <p:cNvPr id="147" name="object 147"/>
          <p:cNvSpPr/>
          <p:nvPr/>
        </p:nvSpPr>
        <p:spPr>
          <a:xfrm>
            <a:off x="7829884" y="3270243"/>
            <a:ext cx="0" cy="130022"/>
          </a:xfrm>
          <a:custGeom>
            <a:avLst/>
            <a:gdLst/>
            <a:ahLst/>
            <a:cxnLst/>
            <a:rect l="l" t="t" r="r" b="b"/>
            <a:pathLst>
              <a:path h="147358">
                <a:moveTo>
                  <a:pt x="0" y="0"/>
                </a:moveTo>
                <a:lnTo>
                  <a:pt x="0" y="147358"/>
                </a:lnTo>
              </a:path>
            </a:pathLst>
          </a:custGeom>
          <a:ln w="25400">
            <a:solidFill>
              <a:srgbClr val="89909C"/>
            </a:solidFill>
          </a:ln>
        </p:spPr>
        <p:txBody>
          <a:bodyPr wrap="square" lIns="0" tIns="0" rIns="0" bIns="0" rtlCol="0">
            <a:noAutofit/>
          </a:bodyPr>
          <a:lstStyle/>
          <a:p>
            <a:endParaRPr sz="1588" dirty="0"/>
          </a:p>
        </p:txBody>
      </p:sp>
      <p:sp>
        <p:nvSpPr>
          <p:cNvPr id="148" name="object 148"/>
          <p:cNvSpPr/>
          <p:nvPr/>
        </p:nvSpPr>
        <p:spPr>
          <a:xfrm>
            <a:off x="7776956" y="3343328"/>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43" name="object 143"/>
          <p:cNvSpPr/>
          <p:nvPr/>
        </p:nvSpPr>
        <p:spPr>
          <a:xfrm>
            <a:off x="7647694" y="4194298"/>
            <a:ext cx="450913" cy="388721"/>
          </a:xfrm>
          <a:custGeom>
            <a:avLst/>
            <a:gdLst/>
            <a:ahLst/>
            <a:cxnLst/>
            <a:rect l="l" t="t" r="r" b="b"/>
            <a:pathLst>
              <a:path w="511035" h="440550">
                <a:moveTo>
                  <a:pt x="42354" y="0"/>
                </a:moveTo>
                <a:lnTo>
                  <a:pt x="16093" y="9120"/>
                </a:lnTo>
                <a:lnTo>
                  <a:pt x="1261" y="32052"/>
                </a:lnTo>
                <a:lnTo>
                  <a:pt x="0" y="42354"/>
                </a:lnTo>
                <a:lnTo>
                  <a:pt x="0" y="398195"/>
                </a:lnTo>
                <a:lnTo>
                  <a:pt x="9120" y="424456"/>
                </a:lnTo>
                <a:lnTo>
                  <a:pt x="32052" y="439288"/>
                </a:lnTo>
                <a:lnTo>
                  <a:pt x="42354" y="440550"/>
                </a:lnTo>
                <a:lnTo>
                  <a:pt x="468668" y="440550"/>
                </a:lnTo>
                <a:lnTo>
                  <a:pt x="494930" y="431431"/>
                </a:lnTo>
                <a:lnTo>
                  <a:pt x="509770" y="408506"/>
                </a:lnTo>
                <a:lnTo>
                  <a:pt x="511035" y="398195"/>
                </a:lnTo>
                <a:lnTo>
                  <a:pt x="511035" y="42354"/>
                </a:lnTo>
                <a:lnTo>
                  <a:pt x="501912" y="16096"/>
                </a:lnTo>
                <a:lnTo>
                  <a:pt x="478979" y="1263"/>
                </a:lnTo>
                <a:lnTo>
                  <a:pt x="468668" y="0"/>
                </a:lnTo>
                <a:lnTo>
                  <a:pt x="42354" y="0"/>
                </a:lnTo>
                <a:close/>
              </a:path>
            </a:pathLst>
          </a:custGeom>
          <a:solidFill>
            <a:srgbClr val="0F60AA"/>
          </a:solidFill>
        </p:spPr>
        <p:txBody>
          <a:bodyPr wrap="square" lIns="0" tIns="0" rIns="0" bIns="0" rtlCol="0">
            <a:noAutofit/>
          </a:bodyPr>
          <a:lstStyle/>
          <a:p>
            <a:endParaRPr sz="1588" dirty="0"/>
          </a:p>
        </p:txBody>
      </p:sp>
      <p:sp>
        <p:nvSpPr>
          <p:cNvPr id="144" name="object 144"/>
          <p:cNvSpPr/>
          <p:nvPr/>
        </p:nvSpPr>
        <p:spPr>
          <a:xfrm>
            <a:off x="7873147" y="4612153"/>
            <a:ext cx="0" cy="130022"/>
          </a:xfrm>
          <a:custGeom>
            <a:avLst/>
            <a:gdLst/>
            <a:ahLst/>
            <a:cxnLst/>
            <a:rect l="l" t="t" r="r" b="b"/>
            <a:pathLst>
              <a:path h="147358">
                <a:moveTo>
                  <a:pt x="0" y="0"/>
                </a:moveTo>
                <a:lnTo>
                  <a:pt x="0" y="147358"/>
                </a:lnTo>
              </a:path>
            </a:pathLst>
          </a:custGeom>
          <a:ln w="25400">
            <a:solidFill>
              <a:srgbClr val="89909C"/>
            </a:solidFill>
          </a:ln>
        </p:spPr>
        <p:txBody>
          <a:bodyPr wrap="square" lIns="0" tIns="0" rIns="0" bIns="0" rtlCol="0">
            <a:noAutofit/>
          </a:bodyPr>
          <a:lstStyle/>
          <a:p>
            <a:endParaRPr sz="1588" dirty="0"/>
          </a:p>
        </p:txBody>
      </p:sp>
      <p:sp>
        <p:nvSpPr>
          <p:cNvPr id="145" name="object 145"/>
          <p:cNvSpPr/>
          <p:nvPr/>
        </p:nvSpPr>
        <p:spPr>
          <a:xfrm>
            <a:off x="7820218" y="4685239"/>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41" name="object 141"/>
          <p:cNvSpPr/>
          <p:nvPr/>
        </p:nvSpPr>
        <p:spPr>
          <a:xfrm>
            <a:off x="7829884" y="1697602"/>
            <a:ext cx="0" cy="130022"/>
          </a:xfrm>
          <a:custGeom>
            <a:avLst/>
            <a:gdLst/>
            <a:ahLst/>
            <a:cxnLst/>
            <a:rect l="l" t="t" r="r" b="b"/>
            <a:pathLst>
              <a:path h="147358">
                <a:moveTo>
                  <a:pt x="0" y="0"/>
                </a:moveTo>
                <a:lnTo>
                  <a:pt x="0" y="147358"/>
                </a:lnTo>
              </a:path>
            </a:pathLst>
          </a:custGeom>
          <a:ln w="25400">
            <a:solidFill>
              <a:srgbClr val="89909C"/>
            </a:solidFill>
          </a:ln>
        </p:spPr>
        <p:txBody>
          <a:bodyPr wrap="square" lIns="0" tIns="0" rIns="0" bIns="0" rtlCol="0">
            <a:noAutofit/>
          </a:bodyPr>
          <a:lstStyle/>
          <a:p>
            <a:endParaRPr sz="1588" dirty="0"/>
          </a:p>
        </p:txBody>
      </p:sp>
      <p:sp>
        <p:nvSpPr>
          <p:cNvPr id="142" name="object 142"/>
          <p:cNvSpPr/>
          <p:nvPr/>
        </p:nvSpPr>
        <p:spPr>
          <a:xfrm>
            <a:off x="7776956" y="1770688"/>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39" name="object 139"/>
          <p:cNvSpPr/>
          <p:nvPr/>
        </p:nvSpPr>
        <p:spPr>
          <a:xfrm>
            <a:off x="4391698" y="3632444"/>
            <a:ext cx="0" cy="167371"/>
          </a:xfrm>
          <a:custGeom>
            <a:avLst/>
            <a:gdLst/>
            <a:ahLst/>
            <a:cxnLst/>
            <a:rect l="l" t="t" r="r" b="b"/>
            <a:pathLst>
              <a:path h="189687">
                <a:moveTo>
                  <a:pt x="0" y="0"/>
                </a:moveTo>
                <a:lnTo>
                  <a:pt x="0" y="189687"/>
                </a:lnTo>
              </a:path>
            </a:pathLst>
          </a:custGeom>
          <a:ln w="25400">
            <a:solidFill>
              <a:srgbClr val="89909C"/>
            </a:solidFill>
          </a:ln>
        </p:spPr>
        <p:txBody>
          <a:bodyPr wrap="square" lIns="0" tIns="0" rIns="0" bIns="0" rtlCol="0">
            <a:noAutofit/>
          </a:bodyPr>
          <a:lstStyle/>
          <a:p>
            <a:endParaRPr sz="1588" dirty="0"/>
          </a:p>
        </p:txBody>
      </p:sp>
      <p:sp>
        <p:nvSpPr>
          <p:cNvPr id="140" name="object 140"/>
          <p:cNvSpPr/>
          <p:nvPr/>
        </p:nvSpPr>
        <p:spPr>
          <a:xfrm>
            <a:off x="4338769" y="3742884"/>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37" name="object 137"/>
          <p:cNvSpPr/>
          <p:nvPr/>
        </p:nvSpPr>
        <p:spPr>
          <a:xfrm>
            <a:off x="4410523" y="2039587"/>
            <a:ext cx="0" cy="437040"/>
          </a:xfrm>
          <a:custGeom>
            <a:avLst/>
            <a:gdLst/>
            <a:ahLst/>
            <a:cxnLst/>
            <a:rect l="l" t="t" r="r" b="b"/>
            <a:pathLst>
              <a:path h="495312">
                <a:moveTo>
                  <a:pt x="0" y="0"/>
                </a:moveTo>
                <a:lnTo>
                  <a:pt x="0" y="495312"/>
                </a:lnTo>
              </a:path>
            </a:pathLst>
          </a:custGeom>
          <a:ln w="25400">
            <a:solidFill>
              <a:srgbClr val="89909C"/>
            </a:solidFill>
          </a:ln>
        </p:spPr>
        <p:txBody>
          <a:bodyPr wrap="square" lIns="0" tIns="0" rIns="0" bIns="0" rtlCol="0">
            <a:noAutofit/>
          </a:bodyPr>
          <a:lstStyle/>
          <a:p>
            <a:endParaRPr sz="1588" dirty="0"/>
          </a:p>
        </p:txBody>
      </p:sp>
      <p:sp>
        <p:nvSpPr>
          <p:cNvPr id="138" name="object 138"/>
          <p:cNvSpPr/>
          <p:nvPr/>
        </p:nvSpPr>
        <p:spPr>
          <a:xfrm>
            <a:off x="4357595" y="2419693"/>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35" name="object 135"/>
          <p:cNvSpPr/>
          <p:nvPr/>
        </p:nvSpPr>
        <p:spPr>
          <a:xfrm>
            <a:off x="4410523" y="4940886"/>
            <a:ext cx="0" cy="311007"/>
          </a:xfrm>
          <a:custGeom>
            <a:avLst/>
            <a:gdLst/>
            <a:ahLst/>
            <a:cxnLst/>
            <a:rect l="l" t="t" r="r" b="b"/>
            <a:pathLst>
              <a:path h="352475">
                <a:moveTo>
                  <a:pt x="0" y="0"/>
                </a:moveTo>
                <a:lnTo>
                  <a:pt x="0" y="352475"/>
                </a:lnTo>
              </a:path>
            </a:pathLst>
          </a:custGeom>
          <a:ln w="25400">
            <a:solidFill>
              <a:srgbClr val="89909C"/>
            </a:solidFill>
          </a:ln>
        </p:spPr>
        <p:txBody>
          <a:bodyPr wrap="square" lIns="0" tIns="0" rIns="0" bIns="0" rtlCol="0">
            <a:noAutofit/>
          </a:bodyPr>
          <a:lstStyle/>
          <a:p>
            <a:endParaRPr sz="1588" dirty="0"/>
          </a:p>
        </p:txBody>
      </p:sp>
      <p:sp>
        <p:nvSpPr>
          <p:cNvPr id="136" name="object 136"/>
          <p:cNvSpPr/>
          <p:nvPr/>
        </p:nvSpPr>
        <p:spPr>
          <a:xfrm>
            <a:off x="4357595" y="5194963"/>
            <a:ext cx="105861" cy="56936"/>
          </a:xfrm>
          <a:custGeom>
            <a:avLst/>
            <a:gdLst/>
            <a:ahLst/>
            <a:cxnLst/>
            <a:rect l="l" t="t" r="r" b="b"/>
            <a:pathLst>
              <a:path w="119976" h="64528">
                <a:moveTo>
                  <a:pt x="119976" y="0"/>
                </a:moveTo>
                <a:lnTo>
                  <a:pt x="59982" y="64528"/>
                </a:lnTo>
                <a:lnTo>
                  <a:pt x="0" y="0"/>
                </a:lnTo>
              </a:path>
            </a:pathLst>
          </a:custGeom>
          <a:ln w="25400">
            <a:solidFill>
              <a:srgbClr val="89909C"/>
            </a:solidFill>
          </a:ln>
        </p:spPr>
        <p:txBody>
          <a:bodyPr wrap="square" lIns="0" tIns="0" rIns="0" bIns="0" rtlCol="0">
            <a:noAutofit/>
          </a:bodyPr>
          <a:lstStyle/>
          <a:p>
            <a:endParaRPr sz="1588" dirty="0"/>
          </a:p>
        </p:txBody>
      </p:sp>
      <p:sp>
        <p:nvSpPr>
          <p:cNvPr id="133" name="object 133"/>
          <p:cNvSpPr/>
          <p:nvPr/>
        </p:nvSpPr>
        <p:spPr>
          <a:xfrm>
            <a:off x="1658471" y="6633470"/>
            <a:ext cx="8875059" cy="224529"/>
          </a:xfrm>
          <a:custGeom>
            <a:avLst/>
            <a:gdLst/>
            <a:ahLst/>
            <a:cxnLst/>
            <a:rect l="l" t="t" r="r" b="b"/>
            <a:pathLst>
              <a:path w="10058400" h="254466">
                <a:moveTo>
                  <a:pt x="10058400" y="254466"/>
                </a:moveTo>
                <a:lnTo>
                  <a:pt x="10058400" y="0"/>
                </a:lnTo>
                <a:lnTo>
                  <a:pt x="0" y="3695"/>
                </a:lnTo>
                <a:lnTo>
                  <a:pt x="0" y="254466"/>
                </a:lnTo>
                <a:lnTo>
                  <a:pt x="10058400" y="254466"/>
                </a:lnTo>
                <a:close/>
              </a:path>
            </a:pathLst>
          </a:custGeom>
          <a:solidFill>
            <a:srgbClr val="0F60AA"/>
          </a:solidFill>
        </p:spPr>
        <p:txBody>
          <a:bodyPr wrap="square" lIns="0" tIns="0" rIns="0" bIns="0" rtlCol="0">
            <a:noAutofit/>
          </a:bodyPr>
          <a:lstStyle/>
          <a:p>
            <a:endParaRPr sz="1588" dirty="0"/>
          </a:p>
        </p:txBody>
      </p:sp>
      <p:sp>
        <p:nvSpPr>
          <p:cNvPr id="134" name="object 134"/>
          <p:cNvSpPr/>
          <p:nvPr/>
        </p:nvSpPr>
        <p:spPr>
          <a:xfrm>
            <a:off x="1658471" y="6682896"/>
            <a:ext cx="8875059" cy="175103"/>
          </a:xfrm>
          <a:custGeom>
            <a:avLst/>
            <a:gdLst/>
            <a:ahLst/>
            <a:cxnLst/>
            <a:rect l="l" t="t" r="r" b="b"/>
            <a:pathLst>
              <a:path w="10058400" h="198450">
                <a:moveTo>
                  <a:pt x="0" y="198450"/>
                </a:moveTo>
                <a:lnTo>
                  <a:pt x="10058400" y="198450"/>
                </a:lnTo>
                <a:lnTo>
                  <a:pt x="10058400" y="6311"/>
                </a:lnTo>
                <a:lnTo>
                  <a:pt x="0" y="0"/>
                </a:lnTo>
                <a:lnTo>
                  <a:pt x="0" y="198450"/>
                </a:lnTo>
                <a:close/>
              </a:path>
            </a:pathLst>
          </a:custGeom>
          <a:solidFill>
            <a:srgbClr val="15213A"/>
          </a:solidFill>
        </p:spPr>
        <p:txBody>
          <a:bodyPr wrap="square" lIns="0" tIns="0" rIns="0" bIns="0" rtlCol="0">
            <a:noAutofit/>
          </a:bodyPr>
          <a:lstStyle/>
          <a:p>
            <a:endParaRPr sz="1588" dirty="0"/>
          </a:p>
        </p:txBody>
      </p:sp>
      <p:sp>
        <p:nvSpPr>
          <p:cNvPr id="132" name="object 132"/>
          <p:cNvSpPr/>
          <p:nvPr/>
        </p:nvSpPr>
        <p:spPr>
          <a:xfrm>
            <a:off x="6474759" y="5687343"/>
            <a:ext cx="0" cy="321586"/>
          </a:xfrm>
          <a:custGeom>
            <a:avLst/>
            <a:gdLst/>
            <a:ahLst/>
            <a:cxnLst/>
            <a:rect l="l" t="t" r="r" b="b"/>
            <a:pathLst>
              <a:path h="364464">
                <a:moveTo>
                  <a:pt x="0" y="0"/>
                </a:moveTo>
                <a:lnTo>
                  <a:pt x="0" y="364464"/>
                </a:lnTo>
              </a:path>
            </a:pathLst>
          </a:custGeom>
          <a:ln w="12700">
            <a:solidFill>
              <a:srgbClr val="0F60AA"/>
            </a:solidFill>
          </a:ln>
        </p:spPr>
        <p:txBody>
          <a:bodyPr wrap="square" lIns="0" tIns="0" rIns="0" bIns="0" rtlCol="0">
            <a:noAutofit/>
          </a:bodyPr>
          <a:lstStyle/>
          <a:p>
            <a:endParaRPr sz="1588" dirty="0"/>
          </a:p>
        </p:txBody>
      </p:sp>
      <p:sp>
        <p:nvSpPr>
          <p:cNvPr id="131" name="object 131"/>
          <p:cNvSpPr txBox="1"/>
          <p:nvPr/>
        </p:nvSpPr>
        <p:spPr>
          <a:xfrm>
            <a:off x="3112569" y="220986"/>
            <a:ext cx="6121112" cy="222582"/>
          </a:xfrm>
          <a:prstGeom prst="rect">
            <a:avLst/>
          </a:prstGeom>
        </p:spPr>
        <p:txBody>
          <a:bodyPr wrap="square" lIns="0" tIns="11569" rIns="0" bIns="0" rtlCol="0">
            <a:noAutofit/>
          </a:bodyPr>
          <a:lstStyle/>
          <a:p>
            <a:pPr marL="11206" algn="ctr">
              <a:lnSpc>
                <a:spcPts val="1822"/>
              </a:lnSpc>
            </a:pPr>
            <a:r>
              <a:rPr sz="1677" spc="49" dirty="0">
                <a:solidFill>
                  <a:srgbClr val="FFFFFF"/>
                </a:solidFill>
                <a:latin typeface="Calibri"/>
                <a:cs typeface="Calibri"/>
              </a:rPr>
              <a:t>MAKING</a:t>
            </a:r>
            <a:r>
              <a:rPr lang="en-US" sz="1677" spc="49" dirty="0">
                <a:solidFill>
                  <a:srgbClr val="FFFFFF"/>
                </a:solidFill>
                <a:latin typeface="Calibri"/>
                <a:cs typeface="Calibri"/>
              </a:rPr>
              <a:t> </a:t>
            </a:r>
            <a:r>
              <a:rPr sz="1677" spc="49" dirty="0">
                <a:solidFill>
                  <a:srgbClr val="FFFFFF"/>
                </a:solidFill>
                <a:latin typeface="Calibri"/>
                <a:cs typeface="Calibri"/>
              </a:rPr>
              <a:t>YOUR</a:t>
            </a:r>
            <a:r>
              <a:rPr lang="en-US" sz="1677" spc="49" dirty="0">
                <a:solidFill>
                  <a:srgbClr val="FFFFFF"/>
                </a:solidFill>
                <a:latin typeface="Calibri"/>
                <a:cs typeface="Calibri"/>
              </a:rPr>
              <a:t> </a:t>
            </a:r>
            <a:r>
              <a:rPr sz="1677" spc="49" dirty="0">
                <a:solidFill>
                  <a:srgbClr val="FFFFFF"/>
                </a:solidFill>
                <a:latin typeface="Calibri"/>
                <a:cs typeface="Calibri"/>
              </a:rPr>
              <a:t>PLAN TO</a:t>
            </a:r>
            <a:r>
              <a:rPr lang="en-US" sz="1677" spc="49" dirty="0">
                <a:solidFill>
                  <a:srgbClr val="FFFFFF"/>
                </a:solidFill>
                <a:latin typeface="Calibri"/>
                <a:cs typeface="Calibri"/>
              </a:rPr>
              <a:t> </a:t>
            </a:r>
            <a:r>
              <a:rPr sz="1677" spc="49" dirty="0">
                <a:solidFill>
                  <a:srgbClr val="FFFFFF"/>
                </a:solidFill>
                <a:latin typeface="Calibri"/>
                <a:cs typeface="Calibri"/>
              </a:rPr>
              <a:t>CLEAN</a:t>
            </a:r>
            <a:r>
              <a:rPr lang="en-US" sz="1677" spc="49" dirty="0">
                <a:solidFill>
                  <a:srgbClr val="FFFFFF"/>
                </a:solidFill>
                <a:latin typeface="Calibri"/>
                <a:cs typeface="Calibri"/>
              </a:rPr>
              <a:t> </a:t>
            </a:r>
            <a:r>
              <a:rPr sz="1677" spc="49" dirty="0">
                <a:solidFill>
                  <a:srgbClr val="FFFFFF"/>
                </a:solidFill>
                <a:latin typeface="Calibri"/>
                <a:cs typeface="Calibri"/>
              </a:rPr>
              <a:t>AND</a:t>
            </a:r>
            <a:r>
              <a:rPr lang="en-US" sz="1677" spc="49" dirty="0">
                <a:solidFill>
                  <a:srgbClr val="FFFFFF"/>
                </a:solidFill>
                <a:latin typeface="Calibri"/>
                <a:cs typeface="Calibri"/>
              </a:rPr>
              <a:t> </a:t>
            </a:r>
            <a:r>
              <a:rPr sz="1677" spc="49" dirty="0">
                <a:solidFill>
                  <a:srgbClr val="FFFFFF"/>
                </a:solidFill>
                <a:latin typeface="Calibri"/>
                <a:cs typeface="Calibri"/>
              </a:rPr>
              <a:t>DISINFECT</a:t>
            </a:r>
            <a:endParaRPr sz="1677" dirty="0">
              <a:latin typeface="Calibri"/>
              <a:cs typeface="Calibri"/>
            </a:endParaRPr>
          </a:p>
        </p:txBody>
      </p:sp>
      <p:sp>
        <p:nvSpPr>
          <p:cNvPr id="130" name="object 130"/>
          <p:cNvSpPr txBox="1"/>
          <p:nvPr/>
        </p:nvSpPr>
        <p:spPr>
          <a:xfrm>
            <a:off x="3115684" y="554895"/>
            <a:ext cx="2890187" cy="280147"/>
          </a:xfrm>
          <a:prstGeom prst="rect">
            <a:avLst/>
          </a:prstGeom>
        </p:spPr>
        <p:txBody>
          <a:bodyPr wrap="square" lIns="0" tIns="6359" rIns="0" bIns="0" rtlCol="0">
            <a:noAutofit/>
          </a:bodyPr>
          <a:lstStyle/>
          <a:p>
            <a:pPr marL="11206" marR="16810">
              <a:lnSpc>
                <a:spcPts val="1002"/>
              </a:lnSpc>
            </a:pPr>
            <a:r>
              <a:rPr sz="882" spc="-10" dirty="0">
                <a:solidFill>
                  <a:srgbClr val="FFFFFF"/>
                </a:solidFill>
                <a:latin typeface="Calibri"/>
                <a:cs typeface="Calibri"/>
              </a:rPr>
              <a:t>Cleaning with soap and water removes germs, dirt, and</a:t>
            </a:r>
            <a:endParaRPr sz="882" dirty="0">
              <a:latin typeface="Calibri"/>
              <a:cs typeface="Calibri"/>
            </a:endParaRPr>
          </a:p>
          <a:p>
            <a:pPr marL="11206">
              <a:lnSpc>
                <a:spcPct val="101725"/>
              </a:lnSpc>
              <a:spcBef>
                <a:spcPts val="20"/>
              </a:spcBef>
            </a:pPr>
            <a:r>
              <a:rPr sz="882" spc="-15" dirty="0">
                <a:solidFill>
                  <a:srgbClr val="FFFFFF"/>
                </a:solidFill>
                <a:latin typeface="Calibri"/>
                <a:cs typeface="Calibri"/>
              </a:rPr>
              <a:t>impurities from surfaces. It lowers the risk of spreading infection.</a:t>
            </a:r>
            <a:endParaRPr sz="882" dirty="0">
              <a:latin typeface="Calibri"/>
              <a:cs typeface="Calibri"/>
            </a:endParaRPr>
          </a:p>
        </p:txBody>
      </p:sp>
      <p:sp>
        <p:nvSpPr>
          <p:cNvPr id="129" name="object 129"/>
          <p:cNvSpPr txBox="1"/>
          <p:nvPr/>
        </p:nvSpPr>
        <p:spPr>
          <a:xfrm>
            <a:off x="6255572" y="554895"/>
            <a:ext cx="2914841" cy="280147"/>
          </a:xfrm>
          <a:prstGeom prst="rect">
            <a:avLst/>
          </a:prstGeom>
        </p:spPr>
        <p:txBody>
          <a:bodyPr wrap="square" lIns="0" tIns="6359" rIns="0" bIns="0" rtlCol="0">
            <a:noAutofit/>
          </a:bodyPr>
          <a:lstStyle/>
          <a:p>
            <a:pPr marL="11206">
              <a:lnSpc>
                <a:spcPts val="1002"/>
              </a:lnSpc>
            </a:pPr>
            <a:r>
              <a:rPr sz="882" spc="-7" dirty="0">
                <a:solidFill>
                  <a:srgbClr val="FFFFFF"/>
                </a:solidFill>
                <a:latin typeface="Calibri"/>
                <a:cs typeface="Calibri"/>
              </a:rPr>
              <a:t>Disinfecting kills germs on surfaces. By killing germs on a surface</a:t>
            </a:r>
            <a:endParaRPr sz="882" dirty="0">
              <a:latin typeface="Calibri"/>
              <a:cs typeface="Calibri"/>
            </a:endParaRPr>
          </a:p>
          <a:p>
            <a:pPr marL="11206" marR="16810">
              <a:lnSpc>
                <a:spcPct val="101725"/>
              </a:lnSpc>
              <a:spcBef>
                <a:spcPts val="20"/>
              </a:spcBef>
            </a:pPr>
            <a:r>
              <a:rPr sz="882" spc="-16" dirty="0">
                <a:solidFill>
                  <a:srgbClr val="FFFFFF"/>
                </a:solidFill>
                <a:latin typeface="Calibri"/>
                <a:cs typeface="Calibri"/>
              </a:rPr>
              <a:t>after cleaning, it can further lower the risk of spreading infection.</a:t>
            </a:r>
            <a:endParaRPr sz="882" dirty="0">
              <a:latin typeface="Calibri"/>
              <a:cs typeface="Calibri"/>
            </a:endParaRPr>
          </a:p>
        </p:txBody>
      </p:sp>
      <p:sp>
        <p:nvSpPr>
          <p:cNvPr id="128" name="object 128"/>
          <p:cNvSpPr txBox="1"/>
          <p:nvPr/>
        </p:nvSpPr>
        <p:spPr>
          <a:xfrm>
            <a:off x="7678762" y="1357624"/>
            <a:ext cx="333021" cy="227569"/>
          </a:xfrm>
          <a:prstGeom prst="rect">
            <a:avLst/>
          </a:prstGeom>
        </p:spPr>
        <p:txBody>
          <a:bodyPr wrap="square" lIns="0" tIns="11121" rIns="0" bIns="0" rtlCol="0">
            <a:noAutofit/>
          </a:bodyPr>
          <a:lstStyle/>
          <a:p>
            <a:pPr marL="11206">
              <a:lnSpc>
                <a:spcPts val="1752"/>
              </a:lnSpc>
            </a:pPr>
            <a:r>
              <a:rPr sz="1632" spc="57" dirty="0">
                <a:solidFill>
                  <a:srgbClr val="FFFFFF"/>
                </a:solidFill>
                <a:latin typeface="Calibri"/>
                <a:cs typeface="Calibri"/>
              </a:rPr>
              <a:t>NO</a:t>
            </a:r>
            <a:endParaRPr sz="1632" dirty="0">
              <a:latin typeface="Calibri"/>
              <a:cs typeface="Calibri"/>
            </a:endParaRPr>
          </a:p>
        </p:txBody>
      </p:sp>
      <p:sp>
        <p:nvSpPr>
          <p:cNvPr id="127" name="object 127"/>
          <p:cNvSpPr txBox="1"/>
          <p:nvPr/>
        </p:nvSpPr>
        <p:spPr>
          <a:xfrm>
            <a:off x="4250530" y="1361777"/>
            <a:ext cx="388414" cy="227569"/>
          </a:xfrm>
          <a:prstGeom prst="rect">
            <a:avLst/>
          </a:prstGeom>
        </p:spPr>
        <p:txBody>
          <a:bodyPr wrap="square" lIns="0" tIns="11121" rIns="0" bIns="0" rtlCol="0">
            <a:noAutofit/>
          </a:bodyPr>
          <a:lstStyle/>
          <a:p>
            <a:pPr marL="11206">
              <a:lnSpc>
                <a:spcPts val="1752"/>
              </a:lnSpc>
            </a:pPr>
            <a:r>
              <a:rPr sz="1632" spc="117" dirty="0">
                <a:solidFill>
                  <a:schemeClr val="bg1"/>
                </a:solidFill>
                <a:latin typeface="Calibri"/>
                <a:cs typeface="Calibri"/>
              </a:rPr>
              <a:t>YES</a:t>
            </a:r>
            <a:endParaRPr sz="1632" dirty="0">
              <a:solidFill>
                <a:schemeClr val="bg1"/>
              </a:solidFill>
              <a:latin typeface="Calibri"/>
              <a:cs typeface="Calibri"/>
            </a:endParaRPr>
          </a:p>
        </p:txBody>
      </p:sp>
      <p:sp>
        <p:nvSpPr>
          <p:cNvPr id="126" name="object 126"/>
          <p:cNvSpPr txBox="1"/>
          <p:nvPr/>
        </p:nvSpPr>
        <p:spPr>
          <a:xfrm>
            <a:off x="3931981" y="1873546"/>
            <a:ext cx="1164126" cy="174418"/>
          </a:xfrm>
          <a:prstGeom prst="rect">
            <a:avLst/>
          </a:prstGeom>
        </p:spPr>
        <p:txBody>
          <a:bodyPr wrap="square" lIns="0" tIns="6359" rIns="0" bIns="0" rtlCol="0">
            <a:noAutofit/>
          </a:bodyPr>
          <a:lstStyle/>
          <a:p>
            <a:pPr marL="11206">
              <a:lnSpc>
                <a:spcPts val="1002"/>
              </a:lnSpc>
            </a:pPr>
            <a:r>
              <a:rPr sz="882" b="1" spc="29" dirty="0">
                <a:solidFill>
                  <a:schemeClr val="bg1"/>
                </a:solidFill>
                <a:latin typeface="Calibri"/>
                <a:cs typeface="Calibri"/>
              </a:rPr>
              <a:t>It is an indoor</a:t>
            </a:r>
            <a:r>
              <a:rPr lang="en-US" sz="882" b="1" spc="29" dirty="0">
                <a:solidFill>
                  <a:schemeClr val="bg1"/>
                </a:solidFill>
                <a:latin typeface="Calibri"/>
                <a:cs typeface="Calibri"/>
              </a:rPr>
              <a:t> </a:t>
            </a:r>
            <a:r>
              <a:rPr sz="882" b="1" spc="29" dirty="0">
                <a:solidFill>
                  <a:schemeClr val="bg1"/>
                </a:solidFill>
                <a:latin typeface="Calibri"/>
                <a:cs typeface="Calibri"/>
              </a:rPr>
              <a:t>area.</a:t>
            </a:r>
            <a:endParaRPr sz="882" b="1" dirty="0">
              <a:solidFill>
                <a:schemeClr val="bg1"/>
              </a:solidFill>
              <a:latin typeface="Calibri"/>
              <a:cs typeface="Calibri"/>
            </a:endParaRPr>
          </a:p>
        </p:txBody>
      </p:sp>
      <p:sp>
        <p:nvSpPr>
          <p:cNvPr id="125" name="object 125"/>
          <p:cNvSpPr txBox="1"/>
          <p:nvPr/>
        </p:nvSpPr>
        <p:spPr>
          <a:xfrm>
            <a:off x="6642411" y="1873546"/>
            <a:ext cx="2383129" cy="562785"/>
          </a:xfrm>
          <a:prstGeom prst="rect">
            <a:avLst/>
          </a:prstGeom>
        </p:spPr>
        <p:txBody>
          <a:bodyPr wrap="square" lIns="0" tIns="6359" rIns="0" bIns="0" rtlCol="0">
            <a:noAutofit/>
          </a:bodyPr>
          <a:lstStyle/>
          <a:p>
            <a:pPr marL="294729" marR="8287">
              <a:lnSpc>
                <a:spcPts val="1002"/>
              </a:lnSpc>
            </a:pPr>
            <a:r>
              <a:rPr sz="882" b="1" spc="26" dirty="0">
                <a:solidFill>
                  <a:schemeClr val="bg1"/>
                </a:solidFill>
                <a:latin typeface="Calibri"/>
                <a:cs typeface="Calibri"/>
              </a:rPr>
              <a:t>Maintain existing cleaning practices</a:t>
            </a:r>
            <a:r>
              <a:rPr sz="882" spc="26" dirty="0">
                <a:solidFill>
                  <a:schemeClr val="bg1"/>
                </a:solidFill>
                <a:latin typeface="Calibri"/>
                <a:cs typeface="Calibri"/>
              </a:rPr>
              <a:t>.</a:t>
            </a:r>
            <a:endParaRPr sz="882" dirty="0">
              <a:solidFill>
                <a:schemeClr val="bg1"/>
              </a:solidFill>
              <a:latin typeface="Calibri"/>
              <a:cs typeface="Calibri"/>
            </a:endParaRPr>
          </a:p>
          <a:p>
            <a:pPr marL="40590" indent="-29384" algn="just">
              <a:lnSpc>
                <a:spcPct val="105285"/>
              </a:lnSpc>
              <a:spcBef>
                <a:spcPts val="179"/>
              </a:spcBef>
            </a:pPr>
            <a:r>
              <a:rPr sz="838" spc="4" dirty="0">
                <a:solidFill>
                  <a:schemeClr val="bg1"/>
                </a:solidFill>
                <a:latin typeface="Calibri"/>
                <a:cs typeface="Calibri"/>
              </a:rPr>
              <a:t>Coronaviruses naturally die in hours to days in typical indoor and outdoor environments. Viruses are killed more quickly by warmer temperatures and sunlight.</a:t>
            </a:r>
            <a:endParaRPr sz="838" dirty="0">
              <a:solidFill>
                <a:schemeClr val="bg1"/>
              </a:solidFill>
              <a:latin typeface="Calibri"/>
              <a:cs typeface="Calibri"/>
            </a:endParaRPr>
          </a:p>
        </p:txBody>
      </p:sp>
      <p:sp>
        <p:nvSpPr>
          <p:cNvPr id="124" name="object 124"/>
          <p:cNvSpPr txBox="1"/>
          <p:nvPr/>
        </p:nvSpPr>
        <p:spPr>
          <a:xfrm>
            <a:off x="6255572" y="3465236"/>
            <a:ext cx="2882755" cy="190427"/>
          </a:xfrm>
          <a:prstGeom prst="rect">
            <a:avLst/>
          </a:prstGeom>
        </p:spPr>
        <p:txBody>
          <a:bodyPr wrap="square" lIns="0" tIns="6359" rIns="0" bIns="0" rtlCol="0">
            <a:noAutofit/>
          </a:bodyPr>
          <a:lstStyle/>
          <a:p>
            <a:pPr marL="11206">
              <a:lnSpc>
                <a:spcPts val="1002"/>
              </a:lnSpc>
            </a:pPr>
            <a:r>
              <a:rPr sz="882" b="1" spc="21" dirty="0">
                <a:solidFill>
                  <a:schemeClr val="bg1"/>
                </a:solidFill>
                <a:latin typeface="Calibri"/>
                <a:cs typeface="Calibri"/>
              </a:rPr>
              <a:t>The area has been unoccupied within the last 7 days.</a:t>
            </a:r>
            <a:endParaRPr sz="882" b="1" dirty="0">
              <a:solidFill>
                <a:schemeClr val="bg1"/>
              </a:solidFill>
              <a:latin typeface="Calibri"/>
              <a:cs typeface="Calibri"/>
            </a:endParaRPr>
          </a:p>
        </p:txBody>
      </p:sp>
      <p:sp>
        <p:nvSpPr>
          <p:cNvPr id="123" name="object 123"/>
          <p:cNvSpPr txBox="1"/>
          <p:nvPr/>
        </p:nvSpPr>
        <p:spPr>
          <a:xfrm>
            <a:off x="3145671" y="3469390"/>
            <a:ext cx="2546547" cy="267882"/>
          </a:xfrm>
          <a:prstGeom prst="rect">
            <a:avLst/>
          </a:prstGeom>
        </p:spPr>
        <p:txBody>
          <a:bodyPr wrap="square" lIns="0" tIns="6359" rIns="0" bIns="0" rtlCol="0">
            <a:noAutofit/>
          </a:bodyPr>
          <a:lstStyle/>
          <a:p>
            <a:pPr marL="11206">
              <a:lnSpc>
                <a:spcPts val="1002"/>
              </a:lnSpc>
            </a:pPr>
            <a:r>
              <a:rPr sz="882" b="1" spc="6" dirty="0">
                <a:solidFill>
                  <a:schemeClr val="bg1"/>
                </a:solidFill>
                <a:latin typeface="Calibri"/>
                <a:cs typeface="Calibri"/>
              </a:rPr>
              <a:t>Yes, the area has</a:t>
            </a:r>
            <a:r>
              <a:rPr lang="en-US" sz="882" b="1" spc="6" dirty="0">
                <a:solidFill>
                  <a:schemeClr val="bg1"/>
                </a:solidFill>
                <a:latin typeface="Calibri"/>
                <a:cs typeface="Calibri"/>
              </a:rPr>
              <a:t> </a:t>
            </a:r>
            <a:r>
              <a:rPr sz="882" b="1" spc="6" dirty="0">
                <a:solidFill>
                  <a:schemeClr val="bg1"/>
                </a:solidFill>
                <a:latin typeface="Calibri"/>
                <a:cs typeface="Calibri"/>
              </a:rPr>
              <a:t>been occupied within the last 7 days</a:t>
            </a:r>
            <a:r>
              <a:rPr sz="882" spc="6" dirty="0">
                <a:solidFill>
                  <a:schemeClr val="bg1"/>
                </a:solidFill>
                <a:latin typeface="Calibri"/>
                <a:cs typeface="Calibri"/>
              </a:rPr>
              <a:t>.</a:t>
            </a:r>
            <a:endParaRPr sz="882" dirty="0">
              <a:solidFill>
                <a:schemeClr val="bg1"/>
              </a:solidFill>
              <a:latin typeface="Calibri"/>
              <a:cs typeface="Calibri"/>
            </a:endParaRPr>
          </a:p>
        </p:txBody>
      </p:sp>
      <p:sp>
        <p:nvSpPr>
          <p:cNvPr id="122" name="object 122"/>
          <p:cNvSpPr txBox="1"/>
          <p:nvPr/>
        </p:nvSpPr>
        <p:spPr>
          <a:xfrm>
            <a:off x="7722025" y="4283867"/>
            <a:ext cx="333021" cy="227569"/>
          </a:xfrm>
          <a:prstGeom prst="rect">
            <a:avLst/>
          </a:prstGeom>
        </p:spPr>
        <p:txBody>
          <a:bodyPr wrap="square" lIns="0" tIns="11121" rIns="0" bIns="0" rtlCol="0">
            <a:noAutofit/>
          </a:bodyPr>
          <a:lstStyle/>
          <a:p>
            <a:pPr marL="11206">
              <a:lnSpc>
                <a:spcPts val="1752"/>
              </a:lnSpc>
            </a:pPr>
            <a:r>
              <a:rPr sz="1632" spc="57" dirty="0">
                <a:solidFill>
                  <a:srgbClr val="FFFFFF"/>
                </a:solidFill>
                <a:latin typeface="Calibri"/>
                <a:cs typeface="Calibri"/>
              </a:rPr>
              <a:t>NO</a:t>
            </a:r>
            <a:endParaRPr sz="1632" dirty="0">
              <a:latin typeface="Calibri"/>
              <a:cs typeface="Calibri"/>
            </a:endParaRPr>
          </a:p>
        </p:txBody>
      </p:sp>
      <p:sp>
        <p:nvSpPr>
          <p:cNvPr id="121" name="object 121"/>
          <p:cNvSpPr txBox="1"/>
          <p:nvPr/>
        </p:nvSpPr>
        <p:spPr>
          <a:xfrm>
            <a:off x="4241864" y="4298180"/>
            <a:ext cx="388414" cy="227569"/>
          </a:xfrm>
          <a:prstGeom prst="rect">
            <a:avLst/>
          </a:prstGeom>
        </p:spPr>
        <p:txBody>
          <a:bodyPr wrap="square" lIns="0" tIns="11121" rIns="0" bIns="0" rtlCol="0">
            <a:noAutofit/>
          </a:bodyPr>
          <a:lstStyle/>
          <a:p>
            <a:pPr marL="11206">
              <a:lnSpc>
                <a:spcPts val="1752"/>
              </a:lnSpc>
            </a:pPr>
            <a:r>
              <a:rPr sz="1632" spc="117" dirty="0">
                <a:solidFill>
                  <a:schemeClr val="bg1"/>
                </a:solidFill>
                <a:latin typeface="Calibri"/>
                <a:cs typeface="Calibri"/>
              </a:rPr>
              <a:t>YES</a:t>
            </a:r>
            <a:endParaRPr sz="1632" dirty="0">
              <a:solidFill>
                <a:schemeClr val="bg1"/>
              </a:solidFill>
              <a:latin typeface="Calibri"/>
              <a:cs typeface="Calibri"/>
            </a:endParaRPr>
          </a:p>
        </p:txBody>
      </p:sp>
      <p:sp>
        <p:nvSpPr>
          <p:cNvPr id="120" name="object 120"/>
          <p:cNvSpPr txBox="1"/>
          <p:nvPr/>
        </p:nvSpPr>
        <p:spPr>
          <a:xfrm>
            <a:off x="3252461" y="4789930"/>
            <a:ext cx="2332941" cy="134471"/>
          </a:xfrm>
          <a:prstGeom prst="rect">
            <a:avLst/>
          </a:prstGeom>
        </p:spPr>
        <p:txBody>
          <a:bodyPr wrap="square" lIns="0" tIns="6359" rIns="0" bIns="0" rtlCol="0">
            <a:noAutofit/>
          </a:bodyPr>
          <a:lstStyle/>
          <a:p>
            <a:pPr marL="11206">
              <a:lnSpc>
                <a:spcPts val="1002"/>
              </a:lnSpc>
            </a:pPr>
            <a:r>
              <a:rPr sz="882" spc="22" dirty="0">
                <a:solidFill>
                  <a:schemeClr val="bg1"/>
                </a:solidFill>
                <a:latin typeface="Calibri"/>
                <a:cs typeface="Calibri"/>
              </a:rPr>
              <a:t>Yes, it is a frequently touched surface orobject.</a:t>
            </a:r>
            <a:endParaRPr sz="882" dirty="0">
              <a:solidFill>
                <a:schemeClr val="bg1"/>
              </a:solidFill>
              <a:latin typeface="Calibri"/>
              <a:cs typeface="Calibri"/>
            </a:endParaRPr>
          </a:p>
        </p:txBody>
      </p:sp>
      <p:sp>
        <p:nvSpPr>
          <p:cNvPr id="119" name="object 119"/>
          <p:cNvSpPr txBox="1"/>
          <p:nvPr/>
        </p:nvSpPr>
        <p:spPr>
          <a:xfrm>
            <a:off x="7010705" y="4839874"/>
            <a:ext cx="2127622" cy="520213"/>
          </a:xfrm>
          <a:prstGeom prst="rect">
            <a:avLst/>
          </a:prstGeom>
        </p:spPr>
        <p:txBody>
          <a:bodyPr wrap="square" lIns="0" tIns="6359" rIns="0" bIns="0" rtlCol="0">
            <a:noAutofit/>
          </a:bodyPr>
          <a:lstStyle/>
          <a:p>
            <a:pPr marL="11206" algn="ctr">
              <a:lnSpc>
                <a:spcPts val="1002"/>
              </a:lnSpc>
            </a:pPr>
            <a:r>
              <a:rPr lang="en-US" sz="882" b="1" spc="27" dirty="0">
                <a:solidFill>
                  <a:schemeClr val="bg1"/>
                </a:solidFill>
                <a:latin typeface="Calibri"/>
                <a:cs typeface="Calibri"/>
              </a:rPr>
              <a:t>Thoroughly clean these materials.</a:t>
            </a:r>
            <a:endParaRPr lang="en-US" sz="882" spc="27" dirty="0">
              <a:solidFill>
                <a:schemeClr val="bg1"/>
              </a:solidFill>
              <a:latin typeface="Calibri"/>
              <a:cs typeface="Calibri"/>
            </a:endParaRPr>
          </a:p>
          <a:p>
            <a:pPr marL="11206" algn="ctr">
              <a:lnSpc>
                <a:spcPts val="1002"/>
              </a:lnSpc>
            </a:pPr>
            <a:r>
              <a:rPr lang="en-US" sz="882" dirty="0">
                <a:solidFill>
                  <a:schemeClr val="bg1"/>
                </a:solidFill>
                <a:latin typeface="Calibri"/>
                <a:cs typeface="Calibri"/>
              </a:rPr>
              <a:t>Consider setting a schedule for routine cleaning and disinfection, as appropriate</a:t>
            </a:r>
            <a:endParaRPr sz="900" dirty="0">
              <a:solidFill>
                <a:schemeClr val="bg1"/>
              </a:solidFill>
              <a:latin typeface="Calibri"/>
              <a:cs typeface="Calibri"/>
            </a:endParaRPr>
          </a:p>
        </p:txBody>
      </p:sp>
      <p:sp>
        <p:nvSpPr>
          <p:cNvPr id="116" name="object 116"/>
          <p:cNvSpPr txBox="1"/>
          <p:nvPr/>
        </p:nvSpPr>
        <p:spPr>
          <a:xfrm>
            <a:off x="2586999" y="5549124"/>
            <a:ext cx="3547187" cy="813779"/>
          </a:xfrm>
          <a:prstGeom prst="rect">
            <a:avLst/>
          </a:prstGeom>
        </p:spPr>
        <p:txBody>
          <a:bodyPr wrap="square" lIns="0" tIns="560" rIns="0" bIns="0" rtlCol="0">
            <a:noAutofit/>
          </a:bodyPr>
          <a:lstStyle/>
          <a:p>
            <a:pPr marL="1459" marR="1459" indent="-635" algn="ctr">
              <a:lnSpc>
                <a:spcPts val="1077"/>
              </a:lnSpc>
              <a:spcBef>
                <a:spcPts val="556"/>
              </a:spcBef>
            </a:pPr>
            <a:endParaRPr lang="en-US" sz="882" spc="54" dirty="0">
              <a:solidFill>
                <a:schemeClr val="bg1"/>
              </a:solidFill>
              <a:latin typeface="Calibri"/>
              <a:cs typeface="Calibri"/>
            </a:endParaRPr>
          </a:p>
          <a:p>
            <a:pPr marL="1459" marR="1459" indent="-635" algn="ctr">
              <a:lnSpc>
                <a:spcPts val="1077"/>
              </a:lnSpc>
              <a:spcBef>
                <a:spcPts val="556"/>
              </a:spcBef>
            </a:pPr>
            <a:r>
              <a:rPr lang="en-US" sz="882" b="1" spc="54" dirty="0">
                <a:solidFill>
                  <a:schemeClr val="bg1"/>
                </a:solidFill>
                <a:latin typeface="Calibri"/>
                <a:cs typeface="Calibri"/>
              </a:rPr>
              <a:t>Hard and non-porous materials like glass, metal, or plastic</a:t>
            </a:r>
          </a:p>
          <a:p>
            <a:pPr marL="1459" marR="1459" indent="-635" algn="ctr">
              <a:lnSpc>
                <a:spcPts val="1077"/>
              </a:lnSpc>
              <a:spcBef>
                <a:spcPts val="556"/>
              </a:spcBef>
            </a:pPr>
            <a:r>
              <a:rPr sz="882" spc="54" dirty="0">
                <a:solidFill>
                  <a:schemeClr val="bg1"/>
                </a:solidFill>
                <a:latin typeface="Calibri"/>
                <a:cs typeface="Calibri"/>
              </a:rPr>
              <a:t>V</a:t>
            </a:r>
            <a:r>
              <a:rPr sz="882" spc="22" dirty="0">
                <a:solidFill>
                  <a:schemeClr val="bg1"/>
                </a:solidFill>
                <a:latin typeface="Calibri"/>
                <a:cs typeface="Calibri"/>
              </a:rPr>
              <a:t>i</a:t>
            </a:r>
            <a:r>
              <a:rPr sz="882" spc="37" dirty="0">
                <a:solidFill>
                  <a:schemeClr val="bg1"/>
                </a:solidFill>
                <a:latin typeface="Calibri"/>
                <a:cs typeface="Calibri"/>
              </a:rPr>
              <a:t>s</a:t>
            </a:r>
            <a:r>
              <a:rPr sz="882" spc="7" dirty="0">
                <a:solidFill>
                  <a:schemeClr val="bg1"/>
                </a:solidFill>
                <a:latin typeface="Calibri"/>
                <a:cs typeface="Calibri"/>
              </a:rPr>
              <a:t>i</a:t>
            </a:r>
            <a:r>
              <a:rPr sz="882" spc="49" dirty="0">
                <a:solidFill>
                  <a:schemeClr val="bg1"/>
                </a:solidFill>
                <a:latin typeface="Calibri"/>
                <a:cs typeface="Calibri"/>
              </a:rPr>
              <a:t>b</a:t>
            </a:r>
            <a:r>
              <a:rPr sz="882" spc="22" dirty="0">
                <a:solidFill>
                  <a:schemeClr val="bg1"/>
                </a:solidFill>
                <a:latin typeface="Calibri"/>
                <a:cs typeface="Calibri"/>
              </a:rPr>
              <a:t>l</a:t>
            </a:r>
            <a:r>
              <a:rPr sz="882" spc="42" dirty="0">
                <a:solidFill>
                  <a:schemeClr val="bg1"/>
                </a:solidFill>
                <a:latin typeface="Calibri"/>
                <a:cs typeface="Calibri"/>
              </a:rPr>
              <a:t>y</a:t>
            </a:r>
            <a:r>
              <a:rPr sz="882" spc="-64" dirty="0">
                <a:solidFill>
                  <a:schemeClr val="bg1"/>
                </a:solidFill>
                <a:latin typeface="Calibri"/>
                <a:cs typeface="Calibri"/>
              </a:rPr>
              <a:t> </a:t>
            </a:r>
            <a:r>
              <a:rPr sz="882" dirty="0">
                <a:solidFill>
                  <a:schemeClr val="bg1"/>
                </a:solidFill>
                <a:latin typeface="Calibri"/>
                <a:cs typeface="Calibri"/>
              </a:rPr>
              <a:t>dirty</a:t>
            </a:r>
            <a:r>
              <a:rPr sz="882" spc="155" dirty="0">
                <a:solidFill>
                  <a:schemeClr val="bg1"/>
                </a:solidFill>
                <a:latin typeface="Calibri"/>
                <a:cs typeface="Calibri"/>
              </a:rPr>
              <a:t> </a:t>
            </a:r>
            <a:r>
              <a:rPr sz="882" spc="34" dirty="0">
                <a:solidFill>
                  <a:schemeClr val="bg1"/>
                </a:solidFill>
                <a:latin typeface="Calibri"/>
                <a:cs typeface="Calibri"/>
              </a:rPr>
              <a:t>s</a:t>
            </a:r>
            <a:r>
              <a:rPr sz="882" spc="45" dirty="0">
                <a:solidFill>
                  <a:schemeClr val="bg1"/>
                </a:solidFill>
                <a:latin typeface="Calibri"/>
                <a:cs typeface="Calibri"/>
              </a:rPr>
              <a:t>u</a:t>
            </a:r>
            <a:r>
              <a:rPr sz="882" spc="29" dirty="0">
                <a:solidFill>
                  <a:schemeClr val="bg1"/>
                </a:solidFill>
                <a:latin typeface="Calibri"/>
                <a:cs typeface="Calibri"/>
              </a:rPr>
              <a:t>r</a:t>
            </a:r>
            <a:r>
              <a:rPr sz="882" spc="7" dirty="0">
                <a:solidFill>
                  <a:schemeClr val="bg1"/>
                </a:solidFill>
                <a:latin typeface="Calibri"/>
                <a:cs typeface="Calibri"/>
              </a:rPr>
              <a:t>f</a:t>
            </a:r>
            <a:r>
              <a:rPr sz="882" spc="41" dirty="0">
                <a:solidFill>
                  <a:schemeClr val="bg1"/>
                </a:solidFill>
                <a:latin typeface="Calibri"/>
                <a:cs typeface="Calibri"/>
              </a:rPr>
              <a:t>a</a:t>
            </a:r>
            <a:r>
              <a:rPr sz="882" spc="8" dirty="0">
                <a:solidFill>
                  <a:schemeClr val="bg1"/>
                </a:solidFill>
                <a:latin typeface="Calibri"/>
                <a:cs typeface="Calibri"/>
              </a:rPr>
              <a:t>c</a:t>
            </a:r>
            <a:r>
              <a:rPr sz="882" spc="42" dirty="0">
                <a:solidFill>
                  <a:schemeClr val="bg1"/>
                </a:solidFill>
                <a:latin typeface="Calibri"/>
                <a:cs typeface="Calibri"/>
              </a:rPr>
              <a:t>e</a:t>
            </a:r>
            <a:r>
              <a:rPr sz="882" spc="34" dirty="0">
                <a:solidFill>
                  <a:schemeClr val="bg1"/>
                </a:solidFill>
                <a:latin typeface="Calibri"/>
                <a:cs typeface="Calibri"/>
              </a:rPr>
              <a:t>s</a:t>
            </a:r>
            <a:r>
              <a:rPr sz="882" spc="-53" dirty="0">
                <a:solidFill>
                  <a:schemeClr val="bg1"/>
                </a:solidFill>
                <a:latin typeface="Calibri"/>
                <a:cs typeface="Calibri"/>
              </a:rPr>
              <a:t> </a:t>
            </a:r>
            <a:r>
              <a:rPr sz="882" spc="-26" dirty="0">
                <a:solidFill>
                  <a:schemeClr val="bg1"/>
                </a:solidFill>
                <a:latin typeface="Calibri"/>
                <a:cs typeface="Calibri"/>
              </a:rPr>
              <a:t>s</a:t>
            </a:r>
            <a:r>
              <a:rPr sz="882" dirty="0">
                <a:solidFill>
                  <a:schemeClr val="bg1"/>
                </a:solidFill>
                <a:latin typeface="Calibri"/>
                <a:cs typeface="Calibri"/>
              </a:rPr>
              <a:t>hould</a:t>
            </a:r>
            <a:r>
              <a:rPr sz="882" spc="192" dirty="0">
                <a:solidFill>
                  <a:schemeClr val="bg1"/>
                </a:solidFill>
                <a:latin typeface="Calibri"/>
                <a:cs typeface="Calibri"/>
              </a:rPr>
              <a:t> </a:t>
            </a:r>
            <a:r>
              <a:rPr sz="882" spc="-4" dirty="0">
                <a:solidFill>
                  <a:schemeClr val="bg1"/>
                </a:solidFill>
                <a:latin typeface="Calibri"/>
                <a:cs typeface="Calibri"/>
              </a:rPr>
              <a:t>b</a:t>
            </a:r>
            <a:r>
              <a:rPr sz="882" dirty="0">
                <a:solidFill>
                  <a:schemeClr val="bg1"/>
                </a:solidFill>
                <a:latin typeface="Calibri"/>
                <a:cs typeface="Calibri"/>
              </a:rPr>
              <a:t>e</a:t>
            </a:r>
            <a:r>
              <a:rPr sz="882" spc="19" dirty="0">
                <a:solidFill>
                  <a:schemeClr val="bg1"/>
                </a:solidFill>
                <a:latin typeface="Calibri"/>
                <a:cs typeface="Calibri"/>
              </a:rPr>
              <a:t> </a:t>
            </a:r>
            <a:r>
              <a:rPr sz="882" spc="-12" dirty="0">
                <a:solidFill>
                  <a:schemeClr val="bg1"/>
                </a:solidFill>
                <a:latin typeface="Calibri"/>
                <a:cs typeface="Calibri"/>
              </a:rPr>
              <a:t>c</a:t>
            </a:r>
            <a:r>
              <a:rPr sz="882" dirty="0">
                <a:solidFill>
                  <a:schemeClr val="bg1"/>
                </a:solidFill>
                <a:latin typeface="Calibri"/>
                <a:cs typeface="Calibri"/>
              </a:rPr>
              <a:t>l</a:t>
            </a:r>
            <a:r>
              <a:rPr sz="882" spc="-8" dirty="0">
                <a:solidFill>
                  <a:schemeClr val="bg1"/>
                </a:solidFill>
                <a:latin typeface="Calibri"/>
                <a:cs typeface="Calibri"/>
              </a:rPr>
              <a:t>e</a:t>
            </a:r>
            <a:r>
              <a:rPr sz="882" dirty="0">
                <a:solidFill>
                  <a:schemeClr val="bg1"/>
                </a:solidFill>
                <a:latin typeface="Calibri"/>
                <a:cs typeface="Calibri"/>
              </a:rPr>
              <a:t>aned</a:t>
            </a:r>
            <a:r>
              <a:rPr sz="882" spc="198" dirty="0">
                <a:solidFill>
                  <a:schemeClr val="bg1"/>
                </a:solidFill>
                <a:latin typeface="Calibri"/>
                <a:cs typeface="Calibri"/>
              </a:rPr>
              <a:t> </a:t>
            </a:r>
            <a:r>
              <a:rPr sz="882" spc="41" dirty="0">
                <a:solidFill>
                  <a:schemeClr val="bg1"/>
                </a:solidFill>
                <a:latin typeface="Calibri"/>
                <a:cs typeface="Calibri"/>
              </a:rPr>
              <a:t>p</a:t>
            </a:r>
            <a:r>
              <a:rPr sz="882" spc="-34" dirty="0">
                <a:solidFill>
                  <a:schemeClr val="bg1"/>
                </a:solidFill>
                <a:latin typeface="Calibri"/>
                <a:cs typeface="Calibri"/>
              </a:rPr>
              <a:t>r</a:t>
            </a:r>
            <a:r>
              <a:rPr sz="882" spc="17" dirty="0">
                <a:solidFill>
                  <a:schemeClr val="bg1"/>
                </a:solidFill>
                <a:latin typeface="Calibri"/>
                <a:cs typeface="Calibri"/>
              </a:rPr>
              <a:t>i</a:t>
            </a:r>
            <a:r>
              <a:rPr sz="882" spc="41" dirty="0">
                <a:solidFill>
                  <a:schemeClr val="bg1"/>
                </a:solidFill>
                <a:latin typeface="Calibri"/>
                <a:cs typeface="Calibri"/>
              </a:rPr>
              <a:t>o</a:t>
            </a:r>
            <a:r>
              <a:rPr sz="882" spc="157" dirty="0">
                <a:solidFill>
                  <a:schemeClr val="bg1"/>
                </a:solidFill>
                <a:latin typeface="Calibri"/>
                <a:cs typeface="Calibri"/>
              </a:rPr>
              <a:t>r</a:t>
            </a:r>
            <a:r>
              <a:rPr sz="882" spc="11" dirty="0">
                <a:solidFill>
                  <a:schemeClr val="bg1"/>
                </a:solidFill>
                <a:latin typeface="Calibri"/>
                <a:cs typeface="Calibri"/>
              </a:rPr>
              <a:t>t</a:t>
            </a:r>
            <a:r>
              <a:rPr sz="882" spc="41" dirty="0">
                <a:solidFill>
                  <a:schemeClr val="bg1"/>
                </a:solidFill>
                <a:latin typeface="Calibri"/>
                <a:cs typeface="Calibri"/>
              </a:rPr>
              <a:t>o</a:t>
            </a:r>
            <a:r>
              <a:rPr sz="882" dirty="0">
                <a:solidFill>
                  <a:schemeClr val="bg1"/>
                </a:solidFill>
                <a:latin typeface="Calibri"/>
                <a:cs typeface="Calibri"/>
              </a:rPr>
              <a:t> </a:t>
            </a:r>
            <a:r>
              <a:rPr sz="882" spc="41" dirty="0">
                <a:solidFill>
                  <a:schemeClr val="bg1"/>
                </a:solidFill>
                <a:latin typeface="Calibri"/>
                <a:cs typeface="Calibri"/>
              </a:rPr>
              <a:t>d</a:t>
            </a:r>
            <a:r>
              <a:rPr sz="882" spc="17" dirty="0">
                <a:solidFill>
                  <a:schemeClr val="bg1"/>
                </a:solidFill>
                <a:latin typeface="Calibri"/>
                <a:cs typeface="Calibri"/>
              </a:rPr>
              <a:t>i</a:t>
            </a:r>
            <a:r>
              <a:rPr sz="882" spc="30" dirty="0">
                <a:solidFill>
                  <a:schemeClr val="bg1"/>
                </a:solidFill>
                <a:latin typeface="Calibri"/>
                <a:cs typeface="Calibri"/>
              </a:rPr>
              <a:t>s</a:t>
            </a:r>
            <a:r>
              <a:rPr sz="882" spc="17" dirty="0">
                <a:solidFill>
                  <a:schemeClr val="bg1"/>
                </a:solidFill>
                <a:latin typeface="Calibri"/>
                <a:cs typeface="Calibri"/>
              </a:rPr>
              <a:t>i</a:t>
            </a:r>
            <a:r>
              <a:rPr sz="882" spc="41" dirty="0">
                <a:solidFill>
                  <a:schemeClr val="bg1"/>
                </a:solidFill>
                <a:latin typeface="Calibri"/>
                <a:cs typeface="Calibri"/>
              </a:rPr>
              <a:t>n</a:t>
            </a:r>
            <a:r>
              <a:rPr sz="882" spc="14" dirty="0">
                <a:solidFill>
                  <a:schemeClr val="bg1"/>
                </a:solidFill>
                <a:latin typeface="Calibri"/>
                <a:cs typeface="Calibri"/>
              </a:rPr>
              <a:t>f</a:t>
            </a:r>
            <a:r>
              <a:rPr sz="882" spc="38" dirty="0">
                <a:solidFill>
                  <a:schemeClr val="bg1"/>
                </a:solidFill>
                <a:latin typeface="Calibri"/>
                <a:cs typeface="Calibri"/>
              </a:rPr>
              <a:t>e</a:t>
            </a:r>
            <a:r>
              <a:rPr sz="882" spc="23" dirty="0">
                <a:solidFill>
                  <a:schemeClr val="bg1"/>
                </a:solidFill>
                <a:latin typeface="Calibri"/>
                <a:cs typeface="Calibri"/>
              </a:rPr>
              <a:t>c</a:t>
            </a:r>
            <a:r>
              <a:rPr sz="882" spc="26" dirty="0">
                <a:solidFill>
                  <a:schemeClr val="bg1"/>
                </a:solidFill>
                <a:latin typeface="Calibri"/>
                <a:cs typeface="Calibri"/>
              </a:rPr>
              <a:t>t</a:t>
            </a:r>
            <a:r>
              <a:rPr sz="882" spc="17" dirty="0">
                <a:solidFill>
                  <a:schemeClr val="bg1"/>
                </a:solidFill>
                <a:latin typeface="Calibri"/>
                <a:cs typeface="Calibri"/>
              </a:rPr>
              <a:t>i</a:t>
            </a:r>
            <a:r>
              <a:rPr sz="882" spc="41" dirty="0">
                <a:solidFill>
                  <a:schemeClr val="bg1"/>
                </a:solidFill>
                <a:latin typeface="Calibri"/>
                <a:cs typeface="Calibri"/>
              </a:rPr>
              <a:t>on</a:t>
            </a:r>
            <a:r>
              <a:rPr sz="882" spc="19" dirty="0">
                <a:solidFill>
                  <a:schemeClr val="bg1"/>
                </a:solidFill>
                <a:latin typeface="Calibri"/>
                <a:cs typeface="Calibri"/>
              </a:rPr>
              <a:t>.</a:t>
            </a:r>
            <a:r>
              <a:rPr sz="882" spc="110" dirty="0">
                <a:solidFill>
                  <a:schemeClr val="bg1"/>
                </a:solidFill>
                <a:latin typeface="Calibri"/>
                <a:cs typeface="Calibri"/>
              </a:rPr>
              <a:t> </a:t>
            </a:r>
            <a:r>
              <a:rPr sz="838" dirty="0">
                <a:solidFill>
                  <a:schemeClr val="bg1"/>
                </a:solidFill>
                <a:latin typeface="Calibri"/>
                <a:cs typeface="Calibri"/>
              </a:rPr>
              <a:t>Consult</a:t>
            </a:r>
            <a:r>
              <a:rPr sz="838" spc="79" dirty="0">
                <a:solidFill>
                  <a:schemeClr val="bg1"/>
                </a:solidFill>
                <a:latin typeface="Calibri"/>
                <a:cs typeface="Calibri"/>
              </a:rPr>
              <a:t> </a:t>
            </a:r>
            <a:r>
              <a:rPr sz="838" spc="27" dirty="0">
                <a:solidFill>
                  <a:schemeClr val="bg1"/>
                </a:solidFill>
                <a:latin typeface="Calibri"/>
                <a:cs typeface="Calibri"/>
              </a:rPr>
              <a:t>E</a:t>
            </a:r>
            <a:r>
              <a:rPr sz="838" dirty="0">
                <a:solidFill>
                  <a:schemeClr val="bg1"/>
                </a:solidFill>
                <a:latin typeface="Calibri"/>
                <a:cs typeface="Calibri"/>
              </a:rPr>
              <a:t>P</a:t>
            </a:r>
            <a:r>
              <a:rPr sz="838" spc="-78" dirty="0">
                <a:solidFill>
                  <a:schemeClr val="bg1"/>
                </a:solidFill>
                <a:latin typeface="Calibri"/>
                <a:cs typeface="Calibri"/>
              </a:rPr>
              <a:t>A</a:t>
            </a:r>
            <a:r>
              <a:rPr sz="838" spc="-39" dirty="0">
                <a:solidFill>
                  <a:schemeClr val="bg1"/>
                </a:solidFill>
                <a:latin typeface="Calibri"/>
                <a:cs typeface="Calibri"/>
              </a:rPr>
              <a:t>’</a:t>
            </a:r>
            <a:r>
              <a:rPr sz="838" spc="19" dirty="0">
                <a:solidFill>
                  <a:schemeClr val="bg1"/>
                </a:solidFill>
                <a:latin typeface="Calibri"/>
                <a:cs typeface="Calibri"/>
              </a:rPr>
              <a:t>s</a:t>
            </a:r>
            <a:r>
              <a:rPr sz="838" spc="-34" dirty="0">
                <a:solidFill>
                  <a:schemeClr val="bg1"/>
                </a:solidFill>
                <a:latin typeface="Calibri"/>
                <a:cs typeface="Calibri"/>
              </a:rPr>
              <a:t> </a:t>
            </a:r>
            <a:endParaRPr sz="838" dirty="0">
              <a:solidFill>
                <a:schemeClr val="bg1"/>
              </a:solidFill>
              <a:latin typeface="Calibri"/>
              <a:cs typeface="Calibri"/>
            </a:endParaRPr>
          </a:p>
          <a:p>
            <a:pPr marL="1459" marR="1459" algn="ctr">
              <a:lnSpc>
                <a:spcPts val="1023"/>
              </a:lnSpc>
              <a:spcBef>
                <a:spcPts val="133"/>
              </a:spcBef>
            </a:pPr>
            <a:r>
              <a:rPr sz="838" dirty="0">
                <a:solidFill>
                  <a:schemeClr val="bg1"/>
                </a:solidFill>
                <a:latin typeface="Calibri"/>
                <a:cs typeface="Calibri"/>
              </a:rPr>
              <a:t>list of disinfectants for use against COVID-19, specifically for use on hard, </a:t>
            </a:r>
          </a:p>
          <a:p>
            <a:pPr marL="1459" marR="1459" algn="ctr">
              <a:lnSpc>
                <a:spcPts val="1023"/>
              </a:lnSpc>
              <a:spcBef>
                <a:spcPts val="126"/>
              </a:spcBef>
            </a:pPr>
            <a:r>
              <a:rPr sz="838" spc="1" dirty="0">
                <a:solidFill>
                  <a:schemeClr val="bg1"/>
                </a:solidFill>
                <a:latin typeface="Calibri"/>
                <a:cs typeface="Calibri"/>
              </a:rPr>
              <a:t>non-porous surfaces and for your specific application need. More frequent</a:t>
            </a:r>
            <a:endParaRPr sz="838" dirty="0">
              <a:solidFill>
                <a:schemeClr val="bg1"/>
              </a:solidFill>
              <a:latin typeface="Calibri"/>
              <a:cs typeface="Calibri"/>
            </a:endParaRPr>
          </a:p>
          <a:p>
            <a:pPr marL="476127" marR="476756" algn="ctr">
              <a:lnSpc>
                <a:spcPts val="931"/>
              </a:lnSpc>
              <a:spcBef>
                <a:spcPts val="173"/>
              </a:spcBef>
            </a:pPr>
            <a:r>
              <a:rPr sz="838" spc="4" dirty="0">
                <a:solidFill>
                  <a:schemeClr val="bg1"/>
                </a:solidFill>
                <a:latin typeface="Calibri"/>
                <a:cs typeface="Calibri"/>
              </a:rPr>
              <a:t>cleaning and disinfection is necessary to reduce exposure.</a:t>
            </a:r>
            <a:endParaRPr sz="838" dirty="0">
              <a:solidFill>
                <a:schemeClr val="bg1"/>
              </a:solidFill>
              <a:latin typeface="Calibri"/>
              <a:cs typeface="Calibri"/>
            </a:endParaRPr>
          </a:p>
        </p:txBody>
      </p:sp>
      <p:sp>
        <p:nvSpPr>
          <p:cNvPr id="115" name="object 115"/>
          <p:cNvSpPr txBox="1"/>
          <p:nvPr/>
        </p:nvSpPr>
        <p:spPr>
          <a:xfrm>
            <a:off x="6511526" y="5668724"/>
            <a:ext cx="2722155" cy="964746"/>
          </a:xfrm>
          <a:prstGeom prst="rect">
            <a:avLst/>
          </a:prstGeom>
        </p:spPr>
        <p:txBody>
          <a:bodyPr wrap="square" lIns="0" tIns="560" rIns="0" bIns="0" rtlCol="0">
            <a:noAutofit/>
          </a:bodyPr>
          <a:lstStyle/>
          <a:p>
            <a:pPr marL="115312" indent="-104106" algn="ctr">
              <a:lnSpc>
                <a:spcPts val="1184"/>
              </a:lnSpc>
            </a:pPr>
            <a:r>
              <a:rPr lang="en-US" sz="971" b="1" dirty="0">
                <a:solidFill>
                  <a:schemeClr val="bg1"/>
                </a:solidFill>
                <a:latin typeface="Calibri"/>
                <a:cs typeface="Calibri"/>
              </a:rPr>
              <a:t>Soft and porous materials like carpet, rugs, or material in seating areas.</a:t>
            </a:r>
          </a:p>
          <a:p>
            <a:pPr marL="115312" indent="-104106" algn="ctr">
              <a:lnSpc>
                <a:spcPts val="1184"/>
              </a:lnSpc>
            </a:pPr>
            <a:r>
              <a:rPr lang="en-US" sz="971" b="1" dirty="0">
                <a:solidFill>
                  <a:schemeClr val="bg1"/>
                </a:solidFill>
                <a:latin typeface="Calibri"/>
                <a:cs typeface="Calibri"/>
              </a:rPr>
              <a:t>Thoroughly clean or launder materials.</a:t>
            </a:r>
          </a:p>
          <a:p>
            <a:pPr marL="115312" indent="-104106" algn="ctr">
              <a:lnSpc>
                <a:spcPts val="1184"/>
              </a:lnSpc>
            </a:pPr>
            <a:r>
              <a:rPr lang="en-US" sz="971" dirty="0">
                <a:solidFill>
                  <a:schemeClr val="bg1"/>
                </a:solidFill>
                <a:latin typeface="Calibri"/>
                <a:cs typeface="Calibri"/>
              </a:rPr>
              <a:t>Consider removing soft and porous materials in high traffic areas. Disinfect materials if appropriate products are available</a:t>
            </a:r>
          </a:p>
          <a:p>
            <a:pPr marL="115312" indent="-104106">
              <a:lnSpc>
                <a:spcPts val="1184"/>
              </a:lnSpc>
            </a:pPr>
            <a:endParaRPr sz="971" b="1" dirty="0">
              <a:latin typeface="Calibri"/>
              <a:cs typeface="Calibri"/>
            </a:endParaRPr>
          </a:p>
        </p:txBody>
      </p:sp>
      <p:sp>
        <p:nvSpPr>
          <p:cNvPr id="110" name="object 110"/>
          <p:cNvSpPr txBox="1"/>
          <p:nvPr/>
        </p:nvSpPr>
        <p:spPr>
          <a:xfrm>
            <a:off x="9439952" y="6069263"/>
            <a:ext cx="42784" cy="94924"/>
          </a:xfrm>
          <a:prstGeom prst="rect">
            <a:avLst/>
          </a:prstGeom>
        </p:spPr>
        <p:txBody>
          <a:bodyPr wrap="square" lIns="0" tIns="5277" rIns="0" bIns="0" rtlCol="0">
            <a:noAutofit/>
          </a:bodyPr>
          <a:lstStyle/>
          <a:p>
            <a:pPr marL="22413">
              <a:lnSpc>
                <a:spcPts val="706"/>
              </a:lnSpc>
            </a:pPr>
            <a:endParaRPr sz="706" dirty="0"/>
          </a:p>
        </p:txBody>
      </p:sp>
      <p:sp>
        <p:nvSpPr>
          <p:cNvPr id="109" name="object 109"/>
          <p:cNvSpPr txBox="1"/>
          <p:nvPr/>
        </p:nvSpPr>
        <p:spPr>
          <a:xfrm>
            <a:off x="9482736" y="6069263"/>
            <a:ext cx="272022" cy="94924"/>
          </a:xfrm>
          <a:prstGeom prst="rect">
            <a:avLst/>
          </a:prstGeom>
        </p:spPr>
        <p:txBody>
          <a:bodyPr wrap="square" lIns="0" tIns="5277" rIns="0" bIns="0" rtlCol="0">
            <a:noAutofit/>
          </a:bodyPr>
          <a:lstStyle/>
          <a:p>
            <a:pPr marL="22413">
              <a:lnSpc>
                <a:spcPts val="706"/>
              </a:lnSpc>
            </a:pPr>
            <a:endParaRPr sz="706" dirty="0"/>
          </a:p>
        </p:txBody>
      </p:sp>
      <p:sp>
        <p:nvSpPr>
          <p:cNvPr id="108" name="object 108"/>
          <p:cNvSpPr txBox="1"/>
          <p:nvPr/>
        </p:nvSpPr>
        <p:spPr>
          <a:xfrm>
            <a:off x="9754760" y="6069263"/>
            <a:ext cx="72748" cy="94924"/>
          </a:xfrm>
          <a:prstGeom prst="rect">
            <a:avLst/>
          </a:prstGeom>
        </p:spPr>
        <p:txBody>
          <a:bodyPr wrap="square" lIns="0" tIns="5277" rIns="0" bIns="0" rtlCol="0">
            <a:noAutofit/>
          </a:bodyPr>
          <a:lstStyle/>
          <a:p>
            <a:pPr marL="22413">
              <a:lnSpc>
                <a:spcPts val="706"/>
              </a:lnSpc>
            </a:pPr>
            <a:endParaRPr sz="706" dirty="0"/>
          </a:p>
        </p:txBody>
      </p:sp>
      <p:sp>
        <p:nvSpPr>
          <p:cNvPr id="107" name="object 107"/>
          <p:cNvSpPr txBox="1"/>
          <p:nvPr/>
        </p:nvSpPr>
        <p:spPr>
          <a:xfrm>
            <a:off x="9827508" y="6069263"/>
            <a:ext cx="272022" cy="94924"/>
          </a:xfrm>
          <a:prstGeom prst="rect">
            <a:avLst/>
          </a:prstGeom>
        </p:spPr>
        <p:txBody>
          <a:bodyPr wrap="square" lIns="0" tIns="5277" rIns="0" bIns="0" rtlCol="0">
            <a:noAutofit/>
          </a:bodyPr>
          <a:lstStyle/>
          <a:p>
            <a:pPr marL="22413">
              <a:lnSpc>
                <a:spcPts val="706"/>
              </a:lnSpc>
            </a:pPr>
            <a:endParaRPr sz="706" dirty="0"/>
          </a:p>
        </p:txBody>
      </p:sp>
      <p:sp>
        <p:nvSpPr>
          <p:cNvPr id="106" name="object 106"/>
          <p:cNvSpPr txBox="1"/>
          <p:nvPr/>
        </p:nvSpPr>
        <p:spPr>
          <a:xfrm>
            <a:off x="10099531" y="6069263"/>
            <a:ext cx="72737" cy="94924"/>
          </a:xfrm>
          <a:prstGeom prst="rect">
            <a:avLst/>
          </a:prstGeom>
        </p:spPr>
        <p:txBody>
          <a:bodyPr wrap="square" lIns="0" tIns="5277" rIns="0" bIns="0" rtlCol="0">
            <a:noAutofit/>
          </a:bodyPr>
          <a:lstStyle/>
          <a:p>
            <a:pPr marL="22413">
              <a:lnSpc>
                <a:spcPts val="706"/>
              </a:lnSpc>
            </a:pPr>
            <a:endParaRPr sz="706" dirty="0"/>
          </a:p>
        </p:txBody>
      </p:sp>
      <p:sp>
        <p:nvSpPr>
          <p:cNvPr id="105" name="object 105"/>
          <p:cNvSpPr txBox="1"/>
          <p:nvPr/>
        </p:nvSpPr>
        <p:spPr>
          <a:xfrm>
            <a:off x="10172269" y="6069263"/>
            <a:ext cx="336709" cy="94924"/>
          </a:xfrm>
          <a:prstGeom prst="rect">
            <a:avLst/>
          </a:prstGeom>
        </p:spPr>
        <p:txBody>
          <a:bodyPr wrap="square" lIns="0" tIns="5277" rIns="0" bIns="0" rtlCol="0">
            <a:noAutofit/>
          </a:bodyPr>
          <a:lstStyle/>
          <a:p>
            <a:pPr marL="22413">
              <a:lnSpc>
                <a:spcPts val="706"/>
              </a:lnSpc>
            </a:pPr>
            <a:endParaRPr sz="706" dirty="0"/>
          </a:p>
        </p:txBody>
      </p:sp>
      <p:sp>
        <p:nvSpPr>
          <p:cNvPr id="104" name="object 104"/>
          <p:cNvSpPr txBox="1"/>
          <p:nvPr/>
        </p:nvSpPr>
        <p:spPr>
          <a:xfrm>
            <a:off x="9439952" y="6164187"/>
            <a:ext cx="1069024" cy="258228"/>
          </a:xfrm>
          <a:prstGeom prst="rect">
            <a:avLst/>
          </a:prstGeom>
        </p:spPr>
        <p:txBody>
          <a:bodyPr wrap="square" lIns="0" tIns="0" rIns="0" bIns="0" rtlCol="0">
            <a:noAutofit/>
          </a:bodyPr>
          <a:lstStyle/>
          <a:p>
            <a:pPr marL="22413">
              <a:lnSpc>
                <a:spcPts val="882"/>
              </a:lnSpc>
            </a:pPr>
            <a:endParaRPr sz="882" dirty="0"/>
          </a:p>
        </p:txBody>
      </p:sp>
      <p:sp>
        <p:nvSpPr>
          <p:cNvPr id="103" name="object 103"/>
          <p:cNvSpPr txBox="1"/>
          <p:nvPr/>
        </p:nvSpPr>
        <p:spPr>
          <a:xfrm>
            <a:off x="2063865" y="5374384"/>
            <a:ext cx="6093393" cy="250542"/>
          </a:xfrm>
          <a:prstGeom prst="rect">
            <a:avLst/>
          </a:prstGeom>
        </p:spPr>
        <p:txBody>
          <a:bodyPr wrap="square" lIns="0" tIns="4191" rIns="0" bIns="0" rtlCol="0">
            <a:noAutofit/>
          </a:bodyPr>
          <a:lstStyle/>
          <a:p>
            <a:pPr algn="ctr">
              <a:lnSpc>
                <a:spcPts val="574"/>
              </a:lnSpc>
            </a:pPr>
            <a:r>
              <a:rPr sz="971" b="1" spc="19" dirty="0">
                <a:solidFill>
                  <a:srgbClr val="15213A"/>
                </a:solidFill>
                <a:latin typeface="Calibri"/>
                <a:cs typeface="Calibri"/>
              </a:rPr>
              <a:t>What type of material is the surface orobject?</a:t>
            </a:r>
            <a:endParaRPr sz="971" b="1" dirty="0">
              <a:latin typeface="Calibri"/>
              <a:cs typeface="Calibri"/>
            </a:endParaRPr>
          </a:p>
        </p:txBody>
      </p:sp>
      <p:sp>
        <p:nvSpPr>
          <p:cNvPr id="102" name="object 102"/>
          <p:cNvSpPr txBox="1"/>
          <p:nvPr/>
        </p:nvSpPr>
        <p:spPr>
          <a:xfrm>
            <a:off x="1658471" y="4452758"/>
            <a:ext cx="1171316" cy="61083"/>
          </a:xfrm>
          <a:prstGeom prst="rect">
            <a:avLst/>
          </a:prstGeom>
        </p:spPr>
        <p:txBody>
          <a:bodyPr wrap="square" lIns="0" tIns="5053" rIns="0" bIns="0" rtlCol="0">
            <a:noAutofit/>
          </a:bodyPr>
          <a:lstStyle/>
          <a:p>
            <a:pPr marL="22413">
              <a:lnSpc>
                <a:spcPts val="441"/>
              </a:lnSpc>
            </a:pPr>
            <a:endParaRPr sz="441" dirty="0"/>
          </a:p>
        </p:txBody>
      </p:sp>
      <p:sp>
        <p:nvSpPr>
          <p:cNvPr id="101" name="object 101"/>
          <p:cNvSpPr txBox="1"/>
          <p:nvPr/>
        </p:nvSpPr>
        <p:spPr>
          <a:xfrm>
            <a:off x="2829787" y="4452758"/>
            <a:ext cx="65689" cy="61083"/>
          </a:xfrm>
          <a:prstGeom prst="rect">
            <a:avLst/>
          </a:prstGeom>
        </p:spPr>
        <p:txBody>
          <a:bodyPr wrap="square" lIns="0" tIns="5053" rIns="0" bIns="0" rtlCol="0">
            <a:noAutofit/>
          </a:bodyPr>
          <a:lstStyle/>
          <a:p>
            <a:pPr marL="22413">
              <a:lnSpc>
                <a:spcPts val="441"/>
              </a:lnSpc>
            </a:pPr>
            <a:endParaRPr sz="441" dirty="0"/>
          </a:p>
        </p:txBody>
      </p:sp>
      <p:sp>
        <p:nvSpPr>
          <p:cNvPr id="100" name="object 100"/>
          <p:cNvSpPr txBox="1"/>
          <p:nvPr/>
        </p:nvSpPr>
        <p:spPr>
          <a:xfrm>
            <a:off x="2895476" y="4452758"/>
            <a:ext cx="749741" cy="138169"/>
          </a:xfrm>
          <a:prstGeom prst="rect">
            <a:avLst/>
          </a:prstGeom>
        </p:spPr>
        <p:txBody>
          <a:bodyPr wrap="square" lIns="0" tIns="0" rIns="0" bIns="0" rtlCol="0">
            <a:noAutofit/>
          </a:bodyPr>
          <a:lstStyle/>
          <a:p>
            <a:pPr marL="22413">
              <a:lnSpc>
                <a:spcPts val="882"/>
              </a:lnSpc>
            </a:pPr>
            <a:endParaRPr sz="882" dirty="0"/>
          </a:p>
        </p:txBody>
      </p:sp>
      <p:sp>
        <p:nvSpPr>
          <p:cNvPr id="99" name="object 99"/>
          <p:cNvSpPr txBox="1"/>
          <p:nvPr/>
        </p:nvSpPr>
        <p:spPr>
          <a:xfrm>
            <a:off x="1658471" y="4513842"/>
            <a:ext cx="1136780" cy="77085"/>
          </a:xfrm>
          <a:prstGeom prst="rect">
            <a:avLst/>
          </a:prstGeom>
        </p:spPr>
        <p:txBody>
          <a:bodyPr wrap="square" lIns="0" tIns="4247" rIns="0" bIns="0" rtlCol="0">
            <a:noAutofit/>
          </a:bodyPr>
          <a:lstStyle/>
          <a:p>
            <a:pPr marL="22413">
              <a:lnSpc>
                <a:spcPts val="574"/>
              </a:lnSpc>
            </a:pPr>
            <a:endParaRPr sz="574" dirty="0"/>
          </a:p>
        </p:txBody>
      </p:sp>
      <p:sp>
        <p:nvSpPr>
          <p:cNvPr id="98" name="object 98"/>
          <p:cNvSpPr txBox="1"/>
          <p:nvPr/>
        </p:nvSpPr>
        <p:spPr>
          <a:xfrm>
            <a:off x="2795251" y="4513842"/>
            <a:ext cx="100225" cy="77085"/>
          </a:xfrm>
          <a:prstGeom prst="rect">
            <a:avLst/>
          </a:prstGeom>
        </p:spPr>
        <p:txBody>
          <a:bodyPr wrap="square" lIns="0" tIns="4247" rIns="0" bIns="0" rtlCol="0">
            <a:noAutofit/>
          </a:bodyPr>
          <a:lstStyle/>
          <a:p>
            <a:pPr marL="22413">
              <a:lnSpc>
                <a:spcPts val="574"/>
              </a:lnSpc>
            </a:pPr>
            <a:endParaRPr sz="574" dirty="0"/>
          </a:p>
        </p:txBody>
      </p:sp>
      <p:sp>
        <p:nvSpPr>
          <p:cNvPr id="97" name="object 97"/>
          <p:cNvSpPr txBox="1"/>
          <p:nvPr/>
        </p:nvSpPr>
        <p:spPr>
          <a:xfrm>
            <a:off x="2061882" y="2547658"/>
            <a:ext cx="7840341" cy="90084"/>
          </a:xfrm>
          <a:prstGeom prst="rect">
            <a:avLst/>
          </a:prstGeom>
        </p:spPr>
        <p:txBody>
          <a:bodyPr wrap="square" lIns="0" tIns="437" rIns="0" bIns="0" rtlCol="0">
            <a:noAutofit/>
          </a:bodyPr>
          <a:lstStyle/>
          <a:p>
            <a:pPr marL="22413">
              <a:lnSpc>
                <a:spcPts val="706"/>
              </a:lnSpc>
            </a:pPr>
            <a:endParaRPr sz="706" dirty="0"/>
          </a:p>
        </p:txBody>
      </p:sp>
      <p:sp>
        <p:nvSpPr>
          <p:cNvPr id="96" name="object 96"/>
          <p:cNvSpPr txBox="1"/>
          <p:nvPr/>
        </p:nvSpPr>
        <p:spPr>
          <a:xfrm>
            <a:off x="9902224" y="2547658"/>
            <a:ext cx="631305" cy="90084"/>
          </a:xfrm>
          <a:prstGeom prst="rect">
            <a:avLst/>
          </a:prstGeom>
        </p:spPr>
        <p:txBody>
          <a:bodyPr wrap="square" lIns="0" tIns="437" rIns="0" bIns="0" rtlCol="0">
            <a:noAutofit/>
          </a:bodyPr>
          <a:lstStyle/>
          <a:p>
            <a:pPr marL="22413">
              <a:lnSpc>
                <a:spcPts val="706"/>
              </a:lnSpc>
            </a:pPr>
            <a:endParaRPr sz="706" dirty="0"/>
          </a:p>
        </p:txBody>
      </p:sp>
      <p:sp>
        <p:nvSpPr>
          <p:cNvPr id="95" name="object 95"/>
          <p:cNvSpPr txBox="1"/>
          <p:nvPr/>
        </p:nvSpPr>
        <p:spPr>
          <a:xfrm>
            <a:off x="2061883" y="2637741"/>
            <a:ext cx="7634456" cy="171236"/>
          </a:xfrm>
          <a:prstGeom prst="rect">
            <a:avLst/>
          </a:prstGeom>
        </p:spPr>
        <p:txBody>
          <a:bodyPr wrap="square" lIns="0" tIns="5742" rIns="0" bIns="0" rtlCol="0">
            <a:noAutofit/>
          </a:bodyPr>
          <a:lstStyle/>
          <a:p>
            <a:pPr marL="2691496">
              <a:lnSpc>
                <a:spcPts val="904"/>
              </a:lnSpc>
            </a:pPr>
            <a:r>
              <a:rPr sz="971" b="1" spc="20" dirty="0">
                <a:solidFill>
                  <a:srgbClr val="15213A"/>
                </a:solidFill>
                <a:latin typeface="Calibri"/>
                <a:cs typeface="Calibri"/>
              </a:rPr>
              <a:t>Has the area been occupied within the last 7 days?</a:t>
            </a:r>
            <a:endParaRPr sz="971" b="1" dirty="0">
              <a:latin typeface="Calibri"/>
              <a:cs typeface="Calibri"/>
            </a:endParaRPr>
          </a:p>
        </p:txBody>
      </p:sp>
      <p:sp>
        <p:nvSpPr>
          <p:cNvPr id="94" name="object 94"/>
          <p:cNvSpPr txBox="1"/>
          <p:nvPr/>
        </p:nvSpPr>
        <p:spPr>
          <a:xfrm>
            <a:off x="9696338" y="2637741"/>
            <a:ext cx="205886" cy="171236"/>
          </a:xfrm>
          <a:prstGeom prst="rect">
            <a:avLst/>
          </a:prstGeom>
        </p:spPr>
        <p:txBody>
          <a:bodyPr wrap="square" lIns="0" tIns="0" rIns="0" bIns="0" rtlCol="0">
            <a:noAutofit/>
          </a:bodyPr>
          <a:lstStyle/>
          <a:p>
            <a:pPr marL="22413">
              <a:lnSpc>
                <a:spcPts val="882"/>
              </a:lnSpc>
            </a:pPr>
            <a:endParaRPr sz="882" dirty="0"/>
          </a:p>
        </p:txBody>
      </p:sp>
      <p:sp>
        <p:nvSpPr>
          <p:cNvPr id="93" name="object 93"/>
          <p:cNvSpPr txBox="1"/>
          <p:nvPr/>
        </p:nvSpPr>
        <p:spPr>
          <a:xfrm>
            <a:off x="9902224" y="2637741"/>
            <a:ext cx="172800" cy="171236"/>
          </a:xfrm>
          <a:prstGeom prst="rect">
            <a:avLst/>
          </a:prstGeom>
        </p:spPr>
        <p:txBody>
          <a:bodyPr wrap="square" lIns="0" tIns="0" rIns="0" bIns="0" rtlCol="0">
            <a:noAutofit/>
          </a:bodyPr>
          <a:lstStyle/>
          <a:p>
            <a:pPr marL="22413">
              <a:lnSpc>
                <a:spcPts val="882"/>
              </a:lnSpc>
            </a:pPr>
            <a:endParaRPr sz="882" dirty="0"/>
          </a:p>
        </p:txBody>
      </p:sp>
      <p:sp>
        <p:nvSpPr>
          <p:cNvPr id="92" name="object 92"/>
          <p:cNvSpPr txBox="1"/>
          <p:nvPr/>
        </p:nvSpPr>
        <p:spPr>
          <a:xfrm>
            <a:off x="10075024" y="2637741"/>
            <a:ext cx="360919" cy="372690"/>
          </a:xfrm>
          <a:prstGeom prst="rect">
            <a:avLst/>
          </a:prstGeom>
        </p:spPr>
        <p:txBody>
          <a:bodyPr wrap="square" lIns="0" tIns="0" rIns="0" bIns="0" rtlCol="0">
            <a:noAutofit/>
          </a:bodyPr>
          <a:lstStyle/>
          <a:p>
            <a:pPr marL="22413">
              <a:lnSpc>
                <a:spcPts val="882"/>
              </a:lnSpc>
            </a:pPr>
            <a:endParaRPr sz="882" dirty="0"/>
          </a:p>
        </p:txBody>
      </p:sp>
      <p:sp>
        <p:nvSpPr>
          <p:cNvPr id="91" name="object 91"/>
          <p:cNvSpPr txBox="1"/>
          <p:nvPr/>
        </p:nvSpPr>
        <p:spPr>
          <a:xfrm>
            <a:off x="10435943" y="2637742"/>
            <a:ext cx="97586" cy="652114"/>
          </a:xfrm>
          <a:prstGeom prst="rect">
            <a:avLst/>
          </a:prstGeom>
        </p:spPr>
        <p:txBody>
          <a:bodyPr wrap="square" lIns="0" tIns="0" rIns="0" bIns="0" rtlCol="0">
            <a:noAutofit/>
          </a:bodyPr>
          <a:lstStyle/>
          <a:p>
            <a:pPr marL="22413">
              <a:lnSpc>
                <a:spcPts val="882"/>
              </a:lnSpc>
            </a:pPr>
            <a:endParaRPr sz="882" dirty="0"/>
          </a:p>
        </p:txBody>
      </p:sp>
      <p:sp>
        <p:nvSpPr>
          <p:cNvPr id="90" name="object 90"/>
          <p:cNvSpPr txBox="1"/>
          <p:nvPr/>
        </p:nvSpPr>
        <p:spPr>
          <a:xfrm>
            <a:off x="2061883" y="2808978"/>
            <a:ext cx="7634456" cy="299801"/>
          </a:xfrm>
          <a:prstGeom prst="rect">
            <a:avLst/>
          </a:prstGeom>
        </p:spPr>
        <p:txBody>
          <a:bodyPr wrap="square" lIns="0" tIns="4636" rIns="0" bIns="0" rtlCol="0">
            <a:noAutofit/>
          </a:bodyPr>
          <a:lstStyle/>
          <a:p>
            <a:pPr>
              <a:lnSpc>
                <a:spcPts val="794"/>
              </a:lnSpc>
            </a:pPr>
            <a:endParaRPr sz="794" dirty="0"/>
          </a:p>
          <a:p>
            <a:pPr marL="2162318">
              <a:lnSpc>
                <a:spcPts val="1531"/>
              </a:lnSpc>
              <a:spcBef>
                <a:spcPts val="76"/>
              </a:spcBef>
            </a:pPr>
            <a:r>
              <a:rPr sz="2449" spc="-48" baseline="-11808" dirty="0">
                <a:solidFill>
                  <a:schemeClr val="bg1"/>
                </a:solidFill>
                <a:latin typeface="Calibri"/>
                <a:cs typeface="Calibri"/>
              </a:rPr>
              <a:t>Y</a:t>
            </a:r>
            <a:r>
              <a:rPr sz="2449" baseline="-11808" dirty="0">
                <a:solidFill>
                  <a:schemeClr val="bg1"/>
                </a:solidFill>
                <a:latin typeface="Calibri"/>
                <a:cs typeface="Calibri"/>
              </a:rPr>
              <a:t>ES </a:t>
            </a:r>
            <a:r>
              <a:rPr sz="2449" baseline="-11808" dirty="0">
                <a:solidFill>
                  <a:srgbClr val="15213A"/>
                </a:solidFill>
                <a:latin typeface="Calibri"/>
                <a:cs typeface="Calibri"/>
              </a:rPr>
              <a:t>                                                                 </a:t>
            </a:r>
            <a:r>
              <a:rPr sz="2449" spc="336" baseline="-11808" dirty="0">
                <a:solidFill>
                  <a:srgbClr val="15213A"/>
                </a:solidFill>
                <a:latin typeface="Calibri"/>
                <a:cs typeface="Calibri"/>
              </a:rPr>
              <a:t> </a:t>
            </a:r>
            <a:r>
              <a:rPr sz="2449" spc="51" baseline="-10332" dirty="0">
                <a:solidFill>
                  <a:srgbClr val="FFFFFF"/>
                </a:solidFill>
                <a:latin typeface="Calibri"/>
                <a:cs typeface="Calibri"/>
              </a:rPr>
              <a:t>N</a:t>
            </a:r>
            <a:r>
              <a:rPr sz="2449" spc="64" baseline="-10332" dirty="0">
                <a:solidFill>
                  <a:srgbClr val="FFFFFF"/>
                </a:solidFill>
                <a:latin typeface="Calibri"/>
                <a:cs typeface="Calibri"/>
              </a:rPr>
              <a:t>O</a:t>
            </a:r>
            <a:endParaRPr sz="1632" dirty="0">
              <a:latin typeface="Calibri"/>
              <a:cs typeface="Calibri"/>
            </a:endParaRPr>
          </a:p>
        </p:txBody>
      </p:sp>
      <p:sp>
        <p:nvSpPr>
          <p:cNvPr id="89" name="object 89"/>
          <p:cNvSpPr txBox="1"/>
          <p:nvPr/>
        </p:nvSpPr>
        <p:spPr>
          <a:xfrm>
            <a:off x="9696338" y="2808977"/>
            <a:ext cx="378686" cy="201454"/>
          </a:xfrm>
          <a:prstGeom prst="rect">
            <a:avLst/>
          </a:prstGeom>
        </p:spPr>
        <p:txBody>
          <a:bodyPr wrap="square" lIns="0" tIns="0" rIns="0" bIns="0" rtlCol="0">
            <a:noAutofit/>
          </a:bodyPr>
          <a:lstStyle/>
          <a:p>
            <a:pPr marL="22413">
              <a:lnSpc>
                <a:spcPts val="882"/>
              </a:lnSpc>
            </a:pPr>
            <a:endParaRPr sz="882" dirty="0"/>
          </a:p>
        </p:txBody>
      </p:sp>
      <p:sp>
        <p:nvSpPr>
          <p:cNvPr id="88" name="object 88"/>
          <p:cNvSpPr txBox="1"/>
          <p:nvPr/>
        </p:nvSpPr>
        <p:spPr>
          <a:xfrm>
            <a:off x="9696338" y="3010432"/>
            <a:ext cx="378686" cy="279424"/>
          </a:xfrm>
          <a:prstGeom prst="rect">
            <a:avLst/>
          </a:prstGeom>
        </p:spPr>
        <p:txBody>
          <a:bodyPr wrap="square" lIns="0" tIns="0" rIns="0" bIns="0" rtlCol="0">
            <a:noAutofit/>
          </a:bodyPr>
          <a:lstStyle/>
          <a:p>
            <a:pPr marL="22413">
              <a:lnSpc>
                <a:spcPts val="882"/>
              </a:lnSpc>
            </a:pPr>
            <a:endParaRPr sz="882" dirty="0"/>
          </a:p>
        </p:txBody>
      </p:sp>
      <p:sp>
        <p:nvSpPr>
          <p:cNvPr id="87" name="object 87"/>
          <p:cNvSpPr txBox="1"/>
          <p:nvPr/>
        </p:nvSpPr>
        <p:spPr>
          <a:xfrm>
            <a:off x="10075024" y="3010432"/>
            <a:ext cx="359142" cy="185580"/>
          </a:xfrm>
          <a:prstGeom prst="rect">
            <a:avLst/>
          </a:prstGeom>
        </p:spPr>
        <p:txBody>
          <a:bodyPr wrap="square" lIns="0" tIns="0" rIns="0" bIns="0" rtlCol="0">
            <a:noAutofit/>
          </a:bodyPr>
          <a:lstStyle/>
          <a:p>
            <a:pPr marL="22413">
              <a:lnSpc>
                <a:spcPts val="882"/>
              </a:lnSpc>
            </a:pPr>
            <a:endParaRPr sz="882" dirty="0"/>
          </a:p>
        </p:txBody>
      </p:sp>
      <p:sp>
        <p:nvSpPr>
          <p:cNvPr id="86" name="object 86"/>
          <p:cNvSpPr txBox="1"/>
          <p:nvPr/>
        </p:nvSpPr>
        <p:spPr>
          <a:xfrm>
            <a:off x="2061882" y="3108780"/>
            <a:ext cx="7432710" cy="181076"/>
          </a:xfrm>
          <a:prstGeom prst="rect">
            <a:avLst/>
          </a:prstGeom>
        </p:spPr>
        <p:txBody>
          <a:bodyPr wrap="square" lIns="0" tIns="0" rIns="0" bIns="0" rtlCol="0">
            <a:noAutofit/>
          </a:bodyPr>
          <a:lstStyle/>
          <a:p>
            <a:pPr marL="22413">
              <a:lnSpc>
                <a:spcPts val="882"/>
              </a:lnSpc>
            </a:pPr>
            <a:endParaRPr sz="882" dirty="0"/>
          </a:p>
        </p:txBody>
      </p:sp>
      <p:sp>
        <p:nvSpPr>
          <p:cNvPr id="85" name="object 85"/>
          <p:cNvSpPr txBox="1"/>
          <p:nvPr/>
        </p:nvSpPr>
        <p:spPr>
          <a:xfrm>
            <a:off x="9494592" y="3108780"/>
            <a:ext cx="201745" cy="181076"/>
          </a:xfrm>
          <a:prstGeom prst="rect">
            <a:avLst/>
          </a:prstGeom>
        </p:spPr>
        <p:txBody>
          <a:bodyPr wrap="square" lIns="0" tIns="0" rIns="0" bIns="0" rtlCol="0">
            <a:noAutofit/>
          </a:bodyPr>
          <a:lstStyle/>
          <a:p>
            <a:pPr marL="22413">
              <a:lnSpc>
                <a:spcPts val="882"/>
              </a:lnSpc>
            </a:pPr>
            <a:endParaRPr sz="882" dirty="0"/>
          </a:p>
        </p:txBody>
      </p:sp>
      <p:sp>
        <p:nvSpPr>
          <p:cNvPr id="84" name="object 84"/>
          <p:cNvSpPr txBox="1"/>
          <p:nvPr/>
        </p:nvSpPr>
        <p:spPr>
          <a:xfrm>
            <a:off x="10075024" y="3196012"/>
            <a:ext cx="0" cy="57430"/>
          </a:xfrm>
          <a:prstGeom prst="rect">
            <a:avLst/>
          </a:prstGeom>
        </p:spPr>
        <p:txBody>
          <a:bodyPr wrap="square" lIns="0" tIns="1400" rIns="0" bIns="0" rtlCol="0">
            <a:noAutofit/>
          </a:bodyPr>
          <a:lstStyle/>
          <a:p>
            <a:pPr marL="22413">
              <a:lnSpc>
                <a:spcPts val="441"/>
              </a:lnSpc>
            </a:pPr>
            <a:endParaRPr sz="441" dirty="0"/>
          </a:p>
        </p:txBody>
      </p:sp>
      <p:sp>
        <p:nvSpPr>
          <p:cNvPr id="83" name="object 83"/>
          <p:cNvSpPr txBox="1"/>
          <p:nvPr/>
        </p:nvSpPr>
        <p:spPr>
          <a:xfrm>
            <a:off x="10075024" y="3253443"/>
            <a:ext cx="0" cy="74889"/>
          </a:xfrm>
          <a:prstGeom prst="rect">
            <a:avLst/>
          </a:prstGeom>
        </p:spPr>
        <p:txBody>
          <a:bodyPr wrap="square" lIns="0" tIns="2051" rIns="0" bIns="0" rtlCol="0">
            <a:noAutofit/>
          </a:bodyPr>
          <a:lstStyle/>
          <a:p>
            <a:pPr marL="22413">
              <a:lnSpc>
                <a:spcPts val="574"/>
              </a:lnSpc>
            </a:pPr>
            <a:endParaRPr sz="574" dirty="0"/>
          </a:p>
        </p:txBody>
      </p:sp>
      <p:sp>
        <p:nvSpPr>
          <p:cNvPr id="82" name="object 82"/>
          <p:cNvSpPr txBox="1"/>
          <p:nvPr/>
        </p:nvSpPr>
        <p:spPr>
          <a:xfrm>
            <a:off x="2061883" y="3289856"/>
            <a:ext cx="7292934" cy="400745"/>
          </a:xfrm>
          <a:prstGeom prst="rect">
            <a:avLst/>
          </a:prstGeom>
        </p:spPr>
        <p:txBody>
          <a:bodyPr wrap="square" lIns="0" tIns="0" rIns="0" bIns="0" rtlCol="0">
            <a:noAutofit/>
          </a:bodyPr>
          <a:lstStyle/>
          <a:p>
            <a:pPr marL="22413">
              <a:lnSpc>
                <a:spcPts val="882"/>
              </a:lnSpc>
            </a:pPr>
            <a:endParaRPr sz="882" dirty="0"/>
          </a:p>
        </p:txBody>
      </p:sp>
      <p:sp>
        <p:nvSpPr>
          <p:cNvPr id="81" name="object 81"/>
          <p:cNvSpPr txBox="1"/>
          <p:nvPr/>
        </p:nvSpPr>
        <p:spPr>
          <a:xfrm>
            <a:off x="9354817" y="3289857"/>
            <a:ext cx="139776" cy="40744"/>
          </a:xfrm>
          <a:prstGeom prst="rect">
            <a:avLst/>
          </a:prstGeom>
        </p:spPr>
        <p:txBody>
          <a:bodyPr wrap="square" lIns="0" tIns="0" rIns="0" bIns="0" rtlCol="0">
            <a:noAutofit/>
          </a:bodyPr>
          <a:lstStyle/>
          <a:p>
            <a:endParaRPr sz="1588" dirty="0"/>
          </a:p>
        </p:txBody>
      </p:sp>
      <p:sp>
        <p:nvSpPr>
          <p:cNvPr id="80" name="object 80"/>
          <p:cNvSpPr txBox="1"/>
          <p:nvPr/>
        </p:nvSpPr>
        <p:spPr>
          <a:xfrm>
            <a:off x="9494592" y="3289857"/>
            <a:ext cx="201745" cy="40744"/>
          </a:xfrm>
          <a:prstGeom prst="rect">
            <a:avLst/>
          </a:prstGeom>
        </p:spPr>
        <p:txBody>
          <a:bodyPr wrap="square" lIns="0" tIns="0" rIns="0" bIns="0" rtlCol="0">
            <a:noAutofit/>
          </a:bodyPr>
          <a:lstStyle/>
          <a:p>
            <a:endParaRPr sz="1588" dirty="0"/>
          </a:p>
        </p:txBody>
      </p:sp>
      <p:sp>
        <p:nvSpPr>
          <p:cNvPr id="79" name="object 79"/>
          <p:cNvSpPr txBox="1"/>
          <p:nvPr/>
        </p:nvSpPr>
        <p:spPr>
          <a:xfrm>
            <a:off x="9696338" y="3289857"/>
            <a:ext cx="112871" cy="40744"/>
          </a:xfrm>
          <a:prstGeom prst="rect">
            <a:avLst/>
          </a:prstGeom>
        </p:spPr>
        <p:txBody>
          <a:bodyPr wrap="square" lIns="0" tIns="0" rIns="0" bIns="0" rtlCol="0">
            <a:noAutofit/>
          </a:bodyPr>
          <a:lstStyle/>
          <a:p>
            <a:endParaRPr sz="1588" dirty="0"/>
          </a:p>
        </p:txBody>
      </p:sp>
      <p:sp>
        <p:nvSpPr>
          <p:cNvPr id="78" name="object 78"/>
          <p:cNvSpPr txBox="1"/>
          <p:nvPr/>
        </p:nvSpPr>
        <p:spPr>
          <a:xfrm>
            <a:off x="9809209" y="3289856"/>
            <a:ext cx="265814" cy="111106"/>
          </a:xfrm>
          <a:prstGeom prst="rect">
            <a:avLst/>
          </a:prstGeom>
        </p:spPr>
        <p:txBody>
          <a:bodyPr wrap="square" lIns="0" tIns="4650" rIns="0" bIns="0" rtlCol="0">
            <a:noAutofit/>
          </a:bodyPr>
          <a:lstStyle/>
          <a:p>
            <a:pPr marL="22413">
              <a:lnSpc>
                <a:spcPts val="838"/>
              </a:lnSpc>
            </a:pPr>
            <a:endParaRPr sz="838" dirty="0"/>
          </a:p>
        </p:txBody>
      </p:sp>
      <p:sp>
        <p:nvSpPr>
          <p:cNvPr id="77" name="object 77"/>
          <p:cNvSpPr txBox="1"/>
          <p:nvPr/>
        </p:nvSpPr>
        <p:spPr>
          <a:xfrm>
            <a:off x="10435943" y="3289857"/>
            <a:ext cx="97586" cy="301550"/>
          </a:xfrm>
          <a:prstGeom prst="rect">
            <a:avLst/>
          </a:prstGeom>
        </p:spPr>
        <p:txBody>
          <a:bodyPr wrap="square" lIns="0" tIns="0" rIns="0" bIns="0" rtlCol="0">
            <a:noAutofit/>
          </a:bodyPr>
          <a:lstStyle/>
          <a:p>
            <a:pPr marL="22413">
              <a:lnSpc>
                <a:spcPts val="882"/>
              </a:lnSpc>
            </a:pPr>
            <a:endParaRPr sz="882" dirty="0"/>
          </a:p>
        </p:txBody>
      </p:sp>
      <p:sp>
        <p:nvSpPr>
          <p:cNvPr id="76" name="object 76"/>
          <p:cNvSpPr txBox="1"/>
          <p:nvPr/>
        </p:nvSpPr>
        <p:spPr>
          <a:xfrm>
            <a:off x="9354816" y="3330601"/>
            <a:ext cx="47771" cy="260805"/>
          </a:xfrm>
          <a:prstGeom prst="rect">
            <a:avLst/>
          </a:prstGeom>
        </p:spPr>
        <p:txBody>
          <a:bodyPr wrap="square" lIns="0" tIns="0" rIns="0" bIns="0" rtlCol="0">
            <a:noAutofit/>
          </a:bodyPr>
          <a:lstStyle/>
          <a:p>
            <a:pPr marL="22413">
              <a:lnSpc>
                <a:spcPts val="882"/>
              </a:lnSpc>
            </a:pPr>
            <a:endParaRPr sz="882" dirty="0"/>
          </a:p>
        </p:txBody>
      </p:sp>
      <p:sp>
        <p:nvSpPr>
          <p:cNvPr id="75" name="object 75"/>
          <p:cNvSpPr txBox="1"/>
          <p:nvPr/>
        </p:nvSpPr>
        <p:spPr>
          <a:xfrm>
            <a:off x="9402587" y="3330602"/>
            <a:ext cx="41434" cy="70361"/>
          </a:xfrm>
          <a:prstGeom prst="rect">
            <a:avLst/>
          </a:prstGeom>
        </p:spPr>
        <p:txBody>
          <a:bodyPr wrap="square" lIns="0" tIns="3126" rIns="0" bIns="0" rtlCol="0">
            <a:noAutofit/>
          </a:bodyPr>
          <a:lstStyle/>
          <a:p>
            <a:pPr marL="22413">
              <a:lnSpc>
                <a:spcPts val="529"/>
              </a:lnSpc>
            </a:pPr>
            <a:endParaRPr sz="529" dirty="0"/>
          </a:p>
        </p:txBody>
      </p:sp>
      <p:sp>
        <p:nvSpPr>
          <p:cNvPr id="74" name="object 74"/>
          <p:cNvSpPr txBox="1"/>
          <p:nvPr/>
        </p:nvSpPr>
        <p:spPr>
          <a:xfrm>
            <a:off x="9444021" y="3330602"/>
            <a:ext cx="50572" cy="70361"/>
          </a:xfrm>
          <a:prstGeom prst="rect">
            <a:avLst/>
          </a:prstGeom>
        </p:spPr>
        <p:txBody>
          <a:bodyPr wrap="square" lIns="0" tIns="3126" rIns="0" bIns="0" rtlCol="0">
            <a:noAutofit/>
          </a:bodyPr>
          <a:lstStyle/>
          <a:p>
            <a:pPr marL="22413">
              <a:lnSpc>
                <a:spcPts val="529"/>
              </a:lnSpc>
            </a:pPr>
            <a:endParaRPr sz="529" dirty="0"/>
          </a:p>
        </p:txBody>
      </p:sp>
      <p:sp>
        <p:nvSpPr>
          <p:cNvPr id="73" name="object 73"/>
          <p:cNvSpPr txBox="1"/>
          <p:nvPr/>
        </p:nvSpPr>
        <p:spPr>
          <a:xfrm>
            <a:off x="9494593" y="3330602"/>
            <a:ext cx="49552" cy="70361"/>
          </a:xfrm>
          <a:prstGeom prst="rect">
            <a:avLst/>
          </a:prstGeom>
        </p:spPr>
        <p:txBody>
          <a:bodyPr wrap="square" lIns="0" tIns="3126" rIns="0" bIns="0" rtlCol="0">
            <a:noAutofit/>
          </a:bodyPr>
          <a:lstStyle/>
          <a:p>
            <a:pPr marL="22413">
              <a:lnSpc>
                <a:spcPts val="529"/>
              </a:lnSpc>
            </a:pPr>
            <a:endParaRPr sz="529" dirty="0"/>
          </a:p>
        </p:txBody>
      </p:sp>
      <p:sp>
        <p:nvSpPr>
          <p:cNvPr id="72" name="object 72"/>
          <p:cNvSpPr txBox="1"/>
          <p:nvPr/>
        </p:nvSpPr>
        <p:spPr>
          <a:xfrm>
            <a:off x="9544145" y="3330602"/>
            <a:ext cx="49400" cy="70361"/>
          </a:xfrm>
          <a:prstGeom prst="rect">
            <a:avLst/>
          </a:prstGeom>
        </p:spPr>
        <p:txBody>
          <a:bodyPr wrap="square" lIns="0" tIns="3126" rIns="0" bIns="0" rtlCol="0">
            <a:noAutofit/>
          </a:bodyPr>
          <a:lstStyle/>
          <a:p>
            <a:pPr marL="22413">
              <a:lnSpc>
                <a:spcPts val="529"/>
              </a:lnSpc>
            </a:pPr>
            <a:endParaRPr sz="529" dirty="0"/>
          </a:p>
        </p:txBody>
      </p:sp>
      <p:sp>
        <p:nvSpPr>
          <p:cNvPr id="71" name="object 71"/>
          <p:cNvSpPr txBox="1"/>
          <p:nvPr/>
        </p:nvSpPr>
        <p:spPr>
          <a:xfrm>
            <a:off x="9593545" y="3330602"/>
            <a:ext cx="41434" cy="70361"/>
          </a:xfrm>
          <a:prstGeom prst="rect">
            <a:avLst/>
          </a:prstGeom>
        </p:spPr>
        <p:txBody>
          <a:bodyPr wrap="square" lIns="0" tIns="3126" rIns="0" bIns="0" rtlCol="0">
            <a:noAutofit/>
          </a:bodyPr>
          <a:lstStyle/>
          <a:p>
            <a:pPr marL="22413">
              <a:lnSpc>
                <a:spcPts val="529"/>
              </a:lnSpc>
            </a:pPr>
            <a:endParaRPr sz="529" dirty="0"/>
          </a:p>
        </p:txBody>
      </p:sp>
      <p:sp>
        <p:nvSpPr>
          <p:cNvPr id="70" name="object 70"/>
          <p:cNvSpPr txBox="1"/>
          <p:nvPr/>
        </p:nvSpPr>
        <p:spPr>
          <a:xfrm>
            <a:off x="9634980" y="3330602"/>
            <a:ext cx="61357" cy="70361"/>
          </a:xfrm>
          <a:prstGeom prst="rect">
            <a:avLst/>
          </a:prstGeom>
        </p:spPr>
        <p:txBody>
          <a:bodyPr wrap="square" lIns="0" tIns="3126" rIns="0" bIns="0" rtlCol="0">
            <a:noAutofit/>
          </a:bodyPr>
          <a:lstStyle/>
          <a:p>
            <a:pPr marL="22413">
              <a:lnSpc>
                <a:spcPts val="529"/>
              </a:lnSpc>
            </a:pPr>
            <a:endParaRPr sz="529" dirty="0"/>
          </a:p>
        </p:txBody>
      </p:sp>
      <p:sp>
        <p:nvSpPr>
          <p:cNvPr id="69" name="object 69"/>
          <p:cNvSpPr txBox="1"/>
          <p:nvPr/>
        </p:nvSpPr>
        <p:spPr>
          <a:xfrm>
            <a:off x="9696338" y="3330602"/>
            <a:ext cx="54774" cy="70361"/>
          </a:xfrm>
          <a:prstGeom prst="rect">
            <a:avLst/>
          </a:prstGeom>
        </p:spPr>
        <p:txBody>
          <a:bodyPr wrap="square" lIns="0" tIns="3126" rIns="0" bIns="0" rtlCol="0">
            <a:noAutofit/>
          </a:bodyPr>
          <a:lstStyle/>
          <a:p>
            <a:pPr marL="22413">
              <a:lnSpc>
                <a:spcPts val="529"/>
              </a:lnSpc>
            </a:pPr>
            <a:endParaRPr sz="529" dirty="0"/>
          </a:p>
        </p:txBody>
      </p:sp>
      <p:sp>
        <p:nvSpPr>
          <p:cNvPr id="68" name="object 68"/>
          <p:cNvSpPr txBox="1"/>
          <p:nvPr/>
        </p:nvSpPr>
        <p:spPr>
          <a:xfrm>
            <a:off x="9751112" y="3330602"/>
            <a:ext cx="58097" cy="70361"/>
          </a:xfrm>
          <a:prstGeom prst="rect">
            <a:avLst/>
          </a:prstGeom>
        </p:spPr>
        <p:txBody>
          <a:bodyPr wrap="square" lIns="0" tIns="3126" rIns="0" bIns="0" rtlCol="0">
            <a:noAutofit/>
          </a:bodyPr>
          <a:lstStyle/>
          <a:p>
            <a:pPr marL="22413">
              <a:lnSpc>
                <a:spcPts val="529"/>
              </a:lnSpc>
            </a:pPr>
            <a:endParaRPr sz="529" dirty="0"/>
          </a:p>
        </p:txBody>
      </p:sp>
      <p:sp>
        <p:nvSpPr>
          <p:cNvPr id="67" name="object 67"/>
          <p:cNvSpPr txBox="1"/>
          <p:nvPr/>
        </p:nvSpPr>
        <p:spPr>
          <a:xfrm>
            <a:off x="10075024" y="3328332"/>
            <a:ext cx="360919" cy="72631"/>
          </a:xfrm>
          <a:prstGeom prst="rect">
            <a:avLst/>
          </a:prstGeom>
        </p:spPr>
        <p:txBody>
          <a:bodyPr wrap="square" lIns="0" tIns="5396" rIns="0" bIns="0" rtlCol="0">
            <a:noAutofit/>
          </a:bodyPr>
          <a:lstStyle/>
          <a:p>
            <a:pPr marL="22413">
              <a:lnSpc>
                <a:spcPts val="529"/>
              </a:lnSpc>
            </a:pPr>
            <a:endParaRPr sz="529" dirty="0"/>
          </a:p>
        </p:txBody>
      </p:sp>
      <p:sp>
        <p:nvSpPr>
          <p:cNvPr id="66" name="object 66"/>
          <p:cNvSpPr txBox="1"/>
          <p:nvPr/>
        </p:nvSpPr>
        <p:spPr>
          <a:xfrm>
            <a:off x="9402587" y="3400962"/>
            <a:ext cx="41434" cy="106232"/>
          </a:xfrm>
          <a:prstGeom prst="rect">
            <a:avLst/>
          </a:prstGeom>
        </p:spPr>
        <p:txBody>
          <a:bodyPr wrap="square" lIns="0" tIns="5379" rIns="0" bIns="0" rtlCol="0">
            <a:noAutofit/>
          </a:bodyPr>
          <a:lstStyle/>
          <a:p>
            <a:pPr marL="22413">
              <a:lnSpc>
                <a:spcPts val="794"/>
              </a:lnSpc>
            </a:pPr>
            <a:endParaRPr sz="794" dirty="0"/>
          </a:p>
        </p:txBody>
      </p:sp>
      <p:sp>
        <p:nvSpPr>
          <p:cNvPr id="65" name="object 65"/>
          <p:cNvSpPr txBox="1"/>
          <p:nvPr/>
        </p:nvSpPr>
        <p:spPr>
          <a:xfrm>
            <a:off x="9444021" y="3400962"/>
            <a:ext cx="50572" cy="106232"/>
          </a:xfrm>
          <a:prstGeom prst="rect">
            <a:avLst/>
          </a:prstGeom>
        </p:spPr>
        <p:txBody>
          <a:bodyPr wrap="square" lIns="0" tIns="5379" rIns="0" bIns="0" rtlCol="0">
            <a:noAutofit/>
          </a:bodyPr>
          <a:lstStyle/>
          <a:p>
            <a:pPr marL="22413">
              <a:lnSpc>
                <a:spcPts val="794"/>
              </a:lnSpc>
            </a:pPr>
            <a:endParaRPr sz="794" dirty="0"/>
          </a:p>
        </p:txBody>
      </p:sp>
      <p:sp>
        <p:nvSpPr>
          <p:cNvPr id="64" name="object 64"/>
          <p:cNvSpPr txBox="1"/>
          <p:nvPr/>
        </p:nvSpPr>
        <p:spPr>
          <a:xfrm>
            <a:off x="9494593" y="3400962"/>
            <a:ext cx="49552" cy="106232"/>
          </a:xfrm>
          <a:prstGeom prst="rect">
            <a:avLst/>
          </a:prstGeom>
        </p:spPr>
        <p:txBody>
          <a:bodyPr wrap="square" lIns="0" tIns="5379" rIns="0" bIns="0" rtlCol="0">
            <a:noAutofit/>
          </a:bodyPr>
          <a:lstStyle/>
          <a:p>
            <a:pPr marL="22413">
              <a:lnSpc>
                <a:spcPts val="794"/>
              </a:lnSpc>
            </a:pPr>
            <a:endParaRPr sz="794" dirty="0"/>
          </a:p>
        </p:txBody>
      </p:sp>
      <p:sp>
        <p:nvSpPr>
          <p:cNvPr id="63" name="object 63"/>
          <p:cNvSpPr txBox="1"/>
          <p:nvPr/>
        </p:nvSpPr>
        <p:spPr>
          <a:xfrm>
            <a:off x="9544145" y="3400962"/>
            <a:ext cx="49400" cy="106232"/>
          </a:xfrm>
          <a:prstGeom prst="rect">
            <a:avLst/>
          </a:prstGeom>
        </p:spPr>
        <p:txBody>
          <a:bodyPr wrap="square" lIns="0" tIns="5379" rIns="0" bIns="0" rtlCol="0">
            <a:noAutofit/>
          </a:bodyPr>
          <a:lstStyle/>
          <a:p>
            <a:pPr marL="22413">
              <a:lnSpc>
                <a:spcPts val="794"/>
              </a:lnSpc>
            </a:pPr>
            <a:endParaRPr sz="794" dirty="0"/>
          </a:p>
        </p:txBody>
      </p:sp>
      <p:sp>
        <p:nvSpPr>
          <p:cNvPr id="62" name="object 62"/>
          <p:cNvSpPr txBox="1"/>
          <p:nvPr/>
        </p:nvSpPr>
        <p:spPr>
          <a:xfrm>
            <a:off x="9593545" y="3400962"/>
            <a:ext cx="41434" cy="106232"/>
          </a:xfrm>
          <a:prstGeom prst="rect">
            <a:avLst/>
          </a:prstGeom>
        </p:spPr>
        <p:txBody>
          <a:bodyPr wrap="square" lIns="0" tIns="5379" rIns="0" bIns="0" rtlCol="0">
            <a:noAutofit/>
          </a:bodyPr>
          <a:lstStyle/>
          <a:p>
            <a:pPr marL="22413">
              <a:lnSpc>
                <a:spcPts val="794"/>
              </a:lnSpc>
            </a:pPr>
            <a:endParaRPr sz="794" dirty="0"/>
          </a:p>
        </p:txBody>
      </p:sp>
      <p:sp>
        <p:nvSpPr>
          <p:cNvPr id="61" name="object 61"/>
          <p:cNvSpPr txBox="1"/>
          <p:nvPr/>
        </p:nvSpPr>
        <p:spPr>
          <a:xfrm>
            <a:off x="9634980" y="3400962"/>
            <a:ext cx="61357" cy="106232"/>
          </a:xfrm>
          <a:prstGeom prst="rect">
            <a:avLst/>
          </a:prstGeom>
        </p:spPr>
        <p:txBody>
          <a:bodyPr wrap="square" lIns="0" tIns="5379" rIns="0" bIns="0" rtlCol="0">
            <a:noAutofit/>
          </a:bodyPr>
          <a:lstStyle/>
          <a:p>
            <a:pPr marL="22413">
              <a:lnSpc>
                <a:spcPts val="794"/>
              </a:lnSpc>
            </a:pPr>
            <a:endParaRPr sz="794" dirty="0"/>
          </a:p>
        </p:txBody>
      </p:sp>
      <p:sp>
        <p:nvSpPr>
          <p:cNvPr id="60" name="object 60"/>
          <p:cNvSpPr txBox="1"/>
          <p:nvPr/>
        </p:nvSpPr>
        <p:spPr>
          <a:xfrm>
            <a:off x="9696338" y="3400962"/>
            <a:ext cx="54774" cy="106232"/>
          </a:xfrm>
          <a:prstGeom prst="rect">
            <a:avLst/>
          </a:prstGeom>
        </p:spPr>
        <p:txBody>
          <a:bodyPr wrap="square" lIns="0" tIns="5379" rIns="0" bIns="0" rtlCol="0">
            <a:noAutofit/>
          </a:bodyPr>
          <a:lstStyle/>
          <a:p>
            <a:pPr marL="22413">
              <a:lnSpc>
                <a:spcPts val="794"/>
              </a:lnSpc>
            </a:pPr>
            <a:endParaRPr sz="794" dirty="0"/>
          </a:p>
        </p:txBody>
      </p:sp>
      <p:sp>
        <p:nvSpPr>
          <p:cNvPr id="59" name="object 59"/>
          <p:cNvSpPr txBox="1"/>
          <p:nvPr/>
        </p:nvSpPr>
        <p:spPr>
          <a:xfrm>
            <a:off x="9751112" y="3400963"/>
            <a:ext cx="58097" cy="147732"/>
          </a:xfrm>
          <a:prstGeom prst="rect">
            <a:avLst/>
          </a:prstGeom>
        </p:spPr>
        <p:txBody>
          <a:bodyPr wrap="square" lIns="0" tIns="0" rIns="0" bIns="0" rtlCol="0">
            <a:noAutofit/>
          </a:bodyPr>
          <a:lstStyle/>
          <a:p>
            <a:pPr marL="22413">
              <a:lnSpc>
                <a:spcPts val="882"/>
              </a:lnSpc>
            </a:pPr>
            <a:endParaRPr sz="882" dirty="0"/>
          </a:p>
        </p:txBody>
      </p:sp>
      <p:sp>
        <p:nvSpPr>
          <p:cNvPr id="58" name="object 58"/>
          <p:cNvSpPr txBox="1"/>
          <p:nvPr/>
        </p:nvSpPr>
        <p:spPr>
          <a:xfrm>
            <a:off x="9809209" y="3400963"/>
            <a:ext cx="454392" cy="51266"/>
          </a:xfrm>
          <a:prstGeom prst="rect">
            <a:avLst/>
          </a:prstGeom>
        </p:spPr>
        <p:txBody>
          <a:bodyPr wrap="square" lIns="0" tIns="0" rIns="0" bIns="0" rtlCol="0">
            <a:noAutofit/>
          </a:bodyPr>
          <a:lstStyle/>
          <a:p>
            <a:endParaRPr sz="1588" dirty="0"/>
          </a:p>
        </p:txBody>
      </p:sp>
      <p:sp>
        <p:nvSpPr>
          <p:cNvPr id="57" name="object 57"/>
          <p:cNvSpPr txBox="1"/>
          <p:nvPr/>
        </p:nvSpPr>
        <p:spPr>
          <a:xfrm>
            <a:off x="10263602" y="3400962"/>
            <a:ext cx="105408" cy="190444"/>
          </a:xfrm>
          <a:prstGeom prst="rect">
            <a:avLst/>
          </a:prstGeom>
        </p:spPr>
        <p:txBody>
          <a:bodyPr wrap="square" lIns="0" tIns="0" rIns="0" bIns="0" rtlCol="0">
            <a:noAutofit/>
          </a:bodyPr>
          <a:lstStyle/>
          <a:p>
            <a:pPr marL="22413">
              <a:lnSpc>
                <a:spcPts val="882"/>
              </a:lnSpc>
            </a:pPr>
            <a:endParaRPr sz="882" dirty="0"/>
          </a:p>
        </p:txBody>
      </p:sp>
      <p:sp>
        <p:nvSpPr>
          <p:cNvPr id="56" name="object 56"/>
          <p:cNvSpPr txBox="1"/>
          <p:nvPr/>
        </p:nvSpPr>
        <p:spPr>
          <a:xfrm>
            <a:off x="10369010" y="3400962"/>
            <a:ext cx="66933" cy="190444"/>
          </a:xfrm>
          <a:prstGeom prst="rect">
            <a:avLst/>
          </a:prstGeom>
        </p:spPr>
        <p:txBody>
          <a:bodyPr wrap="square" lIns="0" tIns="0" rIns="0" bIns="0" rtlCol="0">
            <a:noAutofit/>
          </a:bodyPr>
          <a:lstStyle/>
          <a:p>
            <a:pPr marL="22413">
              <a:lnSpc>
                <a:spcPts val="882"/>
              </a:lnSpc>
            </a:pPr>
            <a:endParaRPr sz="882" dirty="0"/>
          </a:p>
        </p:txBody>
      </p:sp>
      <p:sp>
        <p:nvSpPr>
          <p:cNvPr id="55" name="object 55"/>
          <p:cNvSpPr txBox="1"/>
          <p:nvPr/>
        </p:nvSpPr>
        <p:spPr>
          <a:xfrm>
            <a:off x="9809209" y="3452230"/>
            <a:ext cx="61761" cy="96465"/>
          </a:xfrm>
          <a:prstGeom prst="rect">
            <a:avLst/>
          </a:prstGeom>
        </p:spPr>
        <p:txBody>
          <a:bodyPr wrap="square" lIns="0" tIns="1215" rIns="0" bIns="0" rtlCol="0">
            <a:noAutofit/>
          </a:bodyPr>
          <a:lstStyle/>
          <a:p>
            <a:pPr marL="22413">
              <a:lnSpc>
                <a:spcPts val="750"/>
              </a:lnSpc>
            </a:pPr>
            <a:endParaRPr sz="750" dirty="0"/>
          </a:p>
        </p:txBody>
      </p:sp>
      <p:sp>
        <p:nvSpPr>
          <p:cNvPr id="54" name="object 54"/>
          <p:cNvSpPr txBox="1"/>
          <p:nvPr/>
        </p:nvSpPr>
        <p:spPr>
          <a:xfrm>
            <a:off x="9870969" y="3452230"/>
            <a:ext cx="41434" cy="96465"/>
          </a:xfrm>
          <a:prstGeom prst="rect">
            <a:avLst/>
          </a:prstGeom>
        </p:spPr>
        <p:txBody>
          <a:bodyPr wrap="square" lIns="0" tIns="1215" rIns="0" bIns="0" rtlCol="0">
            <a:noAutofit/>
          </a:bodyPr>
          <a:lstStyle/>
          <a:p>
            <a:pPr marL="22413">
              <a:lnSpc>
                <a:spcPts val="750"/>
              </a:lnSpc>
            </a:pPr>
            <a:endParaRPr sz="750" dirty="0"/>
          </a:p>
        </p:txBody>
      </p:sp>
      <p:sp>
        <p:nvSpPr>
          <p:cNvPr id="53" name="object 53"/>
          <p:cNvSpPr txBox="1"/>
          <p:nvPr/>
        </p:nvSpPr>
        <p:spPr>
          <a:xfrm>
            <a:off x="9912404" y="3452230"/>
            <a:ext cx="58691" cy="96465"/>
          </a:xfrm>
          <a:prstGeom prst="rect">
            <a:avLst/>
          </a:prstGeom>
        </p:spPr>
        <p:txBody>
          <a:bodyPr wrap="square" lIns="0" tIns="1215" rIns="0" bIns="0" rtlCol="0">
            <a:noAutofit/>
          </a:bodyPr>
          <a:lstStyle/>
          <a:p>
            <a:pPr marL="22413">
              <a:lnSpc>
                <a:spcPts val="750"/>
              </a:lnSpc>
            </a:pPr>
            <a:endParaRPr sz="750" dirty="0"/>
          </a:p>
        </p:txBody>
      </p:sp>
      <p:sp>
        <p:nvSpPr>
          <p:cNvPr id="52" name="object 52"/>
          <p:cNvSpPr txBox="1"/>
          <p:nvPr/>
        </p:nvSpPr>
        <p:spPr>
          <a:xfrm>
            <a:off x="9971094" y="3452230"/>
            <a:ext cx="41434" cy="96465"/>
          </a:xfrm>
          <a:prstGeom prst="rect">
            <a:avLst/>
          </a:prstGeom>
        </p:spPr>
        <p:txBody>
          <a:bodyPr wrap="square" lIns="0" tIns="1215" rIns="0" bIns="0" rtlCol="0">
            <a:noAutofit/>
          </a:bodyPr>
          <a:lstStyle/>
          <a:p>
            <a:pPr marL="22413">
              <a:lnSpc>
                <a:spcPts val="750"/>
              </a:lnSpc>
            </a:pPr>
            <a:endParaRPr sz="750" dirty="0"/>
          </a:p>
        </p:txBody>
      </p:sp>
      <p:sp>
        <p:nvSpPr>
          <p:cNvPr id="51" name="object 51"/>
          <p:cNvSpPr txBox="1"/>
          <p:nvPr/>
        </p:nvSpPr>
        <p:spPr>
          <a:xfrm>
            <a:off x="10012529" y="3452230"/>
            <a:ext cx="64859" cy="96465"/>
          </a:xfrm>
          <a:prstGeom prst="rect">
            <a:avLst/>
          </a:prstGeom>
        </p:spPr>
        <p:txBody>
          <a:bodyPr wrap="square" lIns="0" tIns="1215" rIns="0" bIns="0" rtlCol="0">
            <a:noAutofit/>
          </a:bodyPr>
          <a:lstStyle/>
          <a:p>
            <a:pPr marL="22413">
              <a:lnSpc>
                <a:spcPts val="750"/>
              </a:lnSpc>
            </a:pPr>
            <a:endParaRPr sz="750" dirty="0"/>
          </a:p>
        </p:txBody>
      </p:sp>
      <p:sp>
        <p:nvSpPr>
          <p:cNvPr id="50" name="object 50"/>
          <p:cNvSpPr txBox="1"/>
          <p:nvPr/>
        </p:nvSpPr>
        <p:spPr>
          <a:xfrm>
            <a:off x="10077388" y="3452230"/>
            <a:ext cx="40962" cy="96465"/>
          </a:xfrm>
          <a:prstGeom prst="rect">
            <a:avLst/>
          </a:prstGeom>
        </p:spPr>
        <p:txBody>
          <a:bodyPr wrap="square" lIns="0" tIns="1215" rIns="0" bIns="0" rtlCol="0">
            <a:noAutofit/>
          </a:bodyPr>
          <a:lstStyle/>
          <a:p>
            <a:pPr marL="22413">
              <a:lnSpc>
                <a:spcPts val="750"/>
              </a:lnSpc>
            </a:pPr>
            <a:endParaRPr sz="750" dirty="0"/>
          </a:p>
        </p:txBody>
      </p:sp>
      <p:sp>
        <p:nvSpPr>
          <p:cNvPr id="49" name="object 49"/>
          <p:cNvSpPr txBox="1"/>
          <p:nvPr/>
        </p:nvSpPr>
        <p:spPr>
          <a:xfrm>
            <a:off x="10118352" y="3452230"/>
            <a:ext cx="60186" cy="96465"/>
          </a:xfrm>
          <a:prstGeom prst="rect">
            <a:avLst/>
          </a:prstGeom>
        </p:spPr>
        <p:txBody>
          <a:bodyPr wrap="square" lIns="0" tIns="1215" rIns="0" bIns="0" rtlCol="0">
            <a:noAutofit/>
          </a:bodyPr>
          <a:lstStyle/>
          <a:p>
            <a:pPr marL="22413">
              <a:lnSpc>
                <a:spcPts val="750"/>
              </a:lnSpc>
            </a:pPr>
            <a:endParaRPr sz="750" dirty="0"/>
          </a:p>
        </p:txBody>
      </p:sp>
      <p:sp>
        <p:nvSpPr>
          <p:cNvPr id="48" name="object 48"/>
          <p:cNvSpPr txBox="1"/>
          <p:nvPr/>
        </p:nvSpPr>
        <p:spPr>
          <a:xfrm>
            <a:off x="10178538" y="3452230"/>
            <a:ext cx="40957" cy="96465"/>
          </a:xfrm>
          <a:prstGeom prst="rect">
            <a:avLst/>
          </a:prstGeom>
        </p:spPr>
        <p:txBody>
          <a:bodyPr wrap="square" lIns="0" tIns="1215" rIns="0" bIns="0" rtlCol="0">
            <a:noAutofit/>
          </a:bodyPr>
          <a:lstStyle/>
          <a:p>
            <a:pPr marL="22413">
              <a:lnSpc>
                <a:spcPts val="750"/>
              </a:lnSpc>
            </a:pPr>
            <a:endParaRPr sz="750" dirty="0"/>
          </a:p>
        </p:txBody>
      </p:sp>
      <p:sp>
        <p:nvSpPr>
          <p:cNvPr id="47" name="object 47"/>
          <p:cNvSpPr txBox="1"/>
          <p:nvPr/>
        </p:nvSpPr>
        <p:spPr>
          <a:xfrm>
            <a:off x="10219496" y="3452230"/>
            <a:ext cx="44106" cy="96465"/>
          </a:xfrm>
          <a:prstGeom prst="rect">
            <a:avLst/>
          </a:prstGeom>
        </p:spPr>
        <p:txBody>
          <a:bodyPr wrap="square" lIns="0" tIns="1215" rIns="0" bIns="0" rtlCol="0">
            <a:noAutofit/>
          </a:bodyPr>
          <a:lstStyle/>
          <a:p>
            <a:pPr marL="22413">
              <a:lnSpc>
                <a:spcPts val="750"/>
              </a:lnSpc>
            </a:pPr>
            <a:endParaRPr sz="750" dirty="0"/>
          </a:p>
        </p:txBody>
      </p:sp>
      <p:sp>
        <p:nvSpPr>
          <p:cNvPr id="46" name="object 46"/>
          <p:cNvSpPr txBox="1"/>
          <p:nvPr/>
        </p:nvSpPr>
        <p:spPr>
          <a:xfrm>
            <a:off x="9402587" y="3507194"/>
            <a:ext cx="92006" cy="41501"/>
          </a:xfrm>
          <a:prstGeom prst="rect">
            <a:avLst/>
          </a:prstGeom>
        </p:spPr>
        <p:txBody>
          <a:bodyPr wrap="square" lIns="0" tIns="0" rIns="0" bIns="0" rtlCol="0">
            <a:noAutofit/>
          </a:bodyPr>
          <a:lstStyle/>
          <a:p>
            <a:endParaRPr sz="1588" dirty="0"/>
          </a:p>
        </p:txBody>
      </p:sp>
      <p:sp>
        <p:nvSpPr>
          <p:cNvPr id="45" name="object 45"/>
          <p:cNvSpPr txBox="1"/>
          <p:nvPr/>
        </p:nvSpPr>
        <p:spPr>
          <a:xfrm>
            <a:off x="9444021" y="3507194"/>
            <a:ext cx="50572" cy="41501"/>
          </a:xfrm>
          <a:prstGeom prst="rect">
            <a:avLst/>
          </a:prstGeom>
        </p:spPr>
        <p:txBody>
          <a:bodyPr wrap="square" lIns="0" tIns="0" rIns="0" bIns="0" rtlCol="0">
            <a:noAutofit/>
          </a:bodyPr>
          <a:lstStyle/>
          <a:p>
            <a:endParaRPr sz="1588" dirty="0"/>
          </a:p>
        </p:txBody>
      </p:sp>
      <p:sp>
        <p:nvSpPr>
          <p:cNvPr id="44" name="object 44"/>
          <p:cNvSpPr txBox="1"/>
          <p:nvPr/>
        </p:nvSpPr>
        <p:spPr>
          <a:xfrm>
            <a:off x="9494593" y="3507194"/>
            <a:ext cx="49552" cy="41501"/>
          </a:xfrm>
          <a:prstGeom prst="rect">
            <a:avLst/>
          </a:prstGeom>
        </p:spPr>
        <p:txBody>
          <a:bodyPr wrap="square" lIns="0" tIns="0" rIns="0" bIns="0" rtlCol="0">
            <a:noAutofit/>
          </a:bodyPr>
          <a:lstStyle/>
          <a:p>
            <a:endParaRPr sz="1588" dirty="0"/>
          </a:p>
        </p:txBody>
      </p:sp>
      <p:sp>
        <p:nvSpPr>
          <p:cNvPr id="43" name="object 43"/>
          <p:cNvSpPr txBox="1"/>
          <p:nvPr/>
        </p:nvSpPr>
        <p:spPr>
          <a:xfrm>
            <a:off x="9544145" y="3507194"/>
            <a:ext cx="49400" cy="41501"/>
          </a:xfrm>
          <a:prstGeom prst="rect">
            <a:avLst/>
          </a:prstGeom>
        </p:spPr>
        <p:txBody>
          <a:bodyPr wrap="square" lIns="0" tIns="0" rIns="0" bIns="0" rtlCol="0">
            <a:noAutofit/>
          </a:bodyPr>
          <a:lstStyle/>
          <a:p>
            <a:endParaRPr sz="1588" dirty="0"/>
          </a:p>
        </p:txBody>
      </p:sp>
      <p:sp>
        <p:nvSpPr>
          <p:cNvPr id="42" name="object 42"/>
          <p:cNvSpPr txBox="1"/>
          <p:nvPr/>
        </p:nvSpPr>
        <p:spPr>
          <a:xfrm>
            <a:off x="9593545" y="3507194"/>
            <a:ext cx="41434" cy="41501"/>
          </a:xfrm>
          <a:prstGeom prst="rect">
            <a:avLst/>
          </a:prstGeom>
        </p:spPr>
        <p:txBody>
          <a:bodyPr wrap="square" lIns="0" tIns="0" rIns="0" bIns="0" rtlCol="0">
            <a:noAutofit/>
          </a:bodyPr>
          <a:lstStyle/>
          <a:p>
            <a:endParaRPr sz="1588" dirty="0"/>
          </a:p>
        </p:txBody>
      </p:sp>
      <p:sp>
        <p:nvSpPr>
          <p:cNvPr id="41" name="object 41"/>
          <p:cNvSpPr txBox="1"/>
          <p:nvPr/>
        </p:nvSpPr>
        <p:spPr>
          <a:xfrm>
            <a:off x="9634980" y="3507194"/>
            <a:ext cx="61357" cy="41501"/>
          </a:xfrm>
          <a:prstGeom prst="rect">
            <a:avLst/>
          </a:prstGeom>
        </p:spPr>
        <p:txBody>
          <a:bodyPr wrap="square" lIns="0" tIns="0" rIns="0" bIns="0" rtlCol="0">
            <a:noAutofit/>
          </a:bodyPr>
          <a:lstStyle/>
          <a:p>
            <a:endParaRPr sz="1588" dirty="0"/>
          </a:p>
        </p:txBody>
      </p:sp>
      <p:sp>
        <p:nvSpPr>
          <p:cNvPr id="40" name="object 40"/>
          <p:cNvSpPr txBox="1"/>
          <p:nvPr/>
        </p:nvSpPr>
        <p:spPr>
          <a:xfrm>
            <a:off x="9696338" y="3507194"/>
            <a:ext cx="54774" cy="41501"/>
          </a:xfrm>
          <a:prstGeom prst="rect">
            <a:avLst/>
          </a:prstGeom>
        </p:spPr>
        <p:txBody>
          <a:bodyPr wrap="square" lIns="0" tIns="0" rIns="0" bIns="0" rtlCol="0">
            <a:noAutofit/>
          </a:bodyPr>
          <a:lstStyle/>
          <a:p>
            <a:endParaRPr sz="1588" dirty="0"/>
          </a:p>
        </p:txBody>
      </p:sp>
      <p:sp>
        <p:nvSpPr>
          <p:cNvPr id="39" name="object 39"/>
          <p:cNvSpPr txBox="1"/>
          <p:nvPr/>
        </p:nvSpPr>
        <p:spPr>
          <a:xfrm>
            <a:off x="9402587" y="3548696"/>
            <a:ext cx="41434" cy="42711"/>
          </a:xfrm>
          <a:prstGeom prst="rect">
            <a:avLst/>
          </a:prstGeom>
        </p:spPr>
        <p:txBody>
          <a:bodyPr wrap="square" lIns="0" tIns="0" rIns="0" bIns="0" rtlCol="0">
            <a:noAutofit/>
          </a:bodyPr>
          <a:lstStyle/>
          <a:p>
            <a:endParaRPr sz="1588" dirty="0"/>
          </a:p>
        </p:txBody>
      </p:sp>
      <p:sp>
        <p:nvSpPr>
          <p:cNvPr id="38" name="object 38"/>
          <p:cNvSpPr txBox="1"/>
          <p:nvPr/>
        </p:nvSpPr>
        <p:spPr>
          <a:xfrm>
            <a:off x="9444021" y="3548696"/>
            <a:ext cx="50572" cy="42711"/>
          </a:xfrm>
          <a:prstGeom prst="rect">
            <a:avLst/>
          </a:prstGeom>
        </p:spPr>
        <p:txBody>
          <a:bodyPr wrap="square" lIns="0" tIns="0" rIns="0" bIns="0" rtlCol="0">
            <a:noAutofit/>
          </a:bodyPr>
          <a:lstStyle/>
          <a:p>
            <a:endParaRPr sz="1588" dirty="0"/>
          </a:p>
        </p:txBody>
      </p:sp>
      <p:sp>
        <p:nvSpPr>
          <p:cNvPr id="37" name="object 37"/>
          <p:cNvSpPr txBox="1"/>
          <p:nvPr/>
        </p:nvSpPr>
        <p:spPr>
          <a:xfrm>
            <a:off x="9494593" y="3548696"/>
            <a:ext cx="49552" cy="42711"/>
          </a:xfrm>
          <a:prstGeom prst="rect">
            <a:avLst/>
          </a:prstGeom>
        </p:spPr>
        <p:txBody>
          <a:bodyPr wrap="square" lIns="0" tIns="0" rIns="0" bIns="0" rtlCol="0">
            <a:noAutofit/>
          </a:bodyPr>
          <a:lstStyle/>
          <a:p>
            <a:endParaRPr sz="1588" dirty="0"/>
          </a:p>
        </p:txBody>
      </p:sp>
      <p:sp>
        <p:nvSpPr>
          <p:cNvPr id="36" name="object 36"/>
          <p:cNvSpPr txBox="1"/>
          <p:nvPr/>
        </p:nvSpPr>
        <p:spPr>
          <a:xfrm>
            <a:off x="9544145" y="3548696"/>
            <a:ext cx="49400" cy="42711"/>
          </a:xfrm>
          <a:prstGeom prst="rect">
            <a:avLst/>
          </a:prstGeom>
        </p:spPr>
        <p:txBody>
          <a:bodyPr wrap="square" lIns="0" tIns="0" rIns="0" bIns="0" rtlCol="0">
            <a:noAutofit/>
          </a:bodyPr>
          <a:lstStyle/>
          <a:p>
            <a:endParaRPr sz="1588" dirty="0"/>
          </a:p>
        </p:txBody>
      </p:sp>
      <p:sp>
        <p:nvSpPr>
          <p:cNvPr id="35" name="object 35"/>
          <p:cNvSpPr txBox="1"/>
          <p:nvPr/>
        </p:nvSpPr>
        <p:spPr>
          <a:xfrm>
            <a:off x="9593545" y="3548696"/>
            <a:ext cx="41434" cy="42711"/>
          </a:xfrm>
          <a:prstGeom prst="rect">
            <a:avLst/>
          </a:prstGeom>
        </p:spPr>
        <p:txBody>
          <a:bodyPr wrap="square" lIns="0" tIns="0" rIns="0" bIns="0" rtlCol="0">
            <a:noAutofit/>
          </a:bodyPr>
          <a:lstStyle/>
          <a:p>
            <a:endParaRPr sz="1588" dirty="0"/>
          </a:p>
        </p:txBody>
      </p:sp>
      <p:sp>
        <p:nvSpPr>
          <p:cNvPr id="34" name="object 34"/>
          <p:cNvSpPr txBox="1"/>
          <p:nvPr/>
        </p:nvSpPr>
        <p:spPr>
          <a:xfrm>
            <a:off x="9634980" y="3548696"/>
            <a:ext cx="61357" cy="42711"/>
          </a:xfrm>
          <a:prstGeom prst="rect">
            <a:avLst/>
          </a:prstGeom>
        </p:spPr>
        <p:txBody>
          <a:bodyPr wrap="square" lIns="0" tIns="0" rIns="0" bIns="0" rtlCol="0">
            <a:noAutofit/>
          </a:bodyPr>
          <a:lstStyle/>
          <a:p>
            <a:endParaRPr sz="1588" dirty="0"/>
          </a:p>
        </p:txBody>
      </p:sp>
      <p:sp>
        <p:nvSpPr>
          <p:cNvPr id="33" name="object 33"/>
          <p:cNvSpPr txBox="1"/>
          <p:nvPr/>
        </p:nvSpPr>
        <p:spPr>
          <a:xfrm>
            <a:off x="9696338" y="3548696"/>
            <a:ext cx="54774" cy="42711"/>
          </a:xfrm>
          <a:prstGeom prst="rect">
            <a:avLst/>
          </a:prstGeom>
        </p:spPr>
        <p:txBody>
          <a:bodyPr wrap="square" lIns="0" tIns="0" rIns="0" bIns="0" rtlCol="0">
            <a:noAutofit/>
          </a:bodyPr>
          <a:lstStyle/>
          <a:p>
            <a:endParaRPr sz="1588" dirty="0"/>
          </a:p>
        </p:txBody>
      </p:sp>
      <p:sp>
        <p:nvSpPr>
          <p:cNvPr id="32" name="object 32"/>
          <p:cNvSpPr txBox="1"/>
          <p:nvPr/>
        </p:nvSpPr>
        <p:spPr>
          <a:xfrm>
            <a:off x="9751112" y="3548696"/>
            <a:ext cx="58097" cy="42711"/>
          </a:xfrm>
          <a:prstGeom prst="rect">
            <a:avLst/>
          </a:prstGeom>
        </p:spPr>
        <p:txBody>
          <a:bodyPr wrap="square" lIns="0" tIns="0" rIns="0" bIns="0" rtlCol="0">
            <a:noAutofit/>
          </a:bodyPr>
          <a:lstStyle/>
          <a:p>
            <a:endParaRPr sz="1588" dirty="0"/>
          </a:p>
        </p:txBody>
      </p:sp>
      <p:sp>
        <p:nvSpPr>
          <p:cNvPr id="31" name="object 31"/>
          <p:cNvSpPr txBox="1"/>
          <p:nvPr/>
        </p:nvSpPr>
        <p:spPr>
          <a:xfrm>
            <a:off x="9809209" y="3548696"/>
            <a:ext cx="454392" cy="103133"/>
          </a:xfrm>
          <a:prstGeom prst="rect">
            <a:avLst/>
          </a:prstGeom>
        </p:spPr>
        <p:txBody>
          <a:bodyPr wrap="square" lIns="0" tIns="2280" rIns="0" bIns="0" rtlCol="0">
            <a:noAutofit/>
          </a:bodyPr>
          <a:lstStyle/>
          <a:p>
            <a:pPr marL="22413">
              <a:lnSpc>
                <a:spcPts val="794"/>
              </a:lnSpc>
            </a:pPr>
            <a:endParaRPr sz="794" dirty="0"/>
          </a:p>
        </p:txBody>
      </p:sp>
      <p:sp>
        <p:nvSpPr>
          <p:cNvPr id="30" name="object 30"/>
          <p:cNvSpPr txBox="1"/>
          <p:nvPr/>
        </p:nvSpPr>
        <p:spPr>
          <a:xfrm>
            <a:off x="2061883" y="3552051"/>
            <a:ext cx="4449844" cy="99776"/>
          </a:xfrm>
          <a:prstGeom prst="rect">
            <a:avLst/>
          </a:prstGeom>
        </p:spPr>
        <p:txBody>
          <a:bodyPr wrap="square" lIns="0" tIns="4526" rIns="0" bIns="0" rtlCol="0">
            <a:noAutofit/>
          </a:bodyPr>
          <a:lstStyle/>
          <a:p>
            <a:pPr marL="22413">
              <a:lnSpc>
                <a:spcPts val="750"/>
              </a:lnSpc>
            </a:pPr>
            <a:endParaRPr sz="750" dirty="0"/>
          </a:p>
        </p:txBody>
      </p:sp>
      <p:sp>
        <p:nvSpPr>
          <p:cNvPr id="28" name="object 28"/>
          <p:cNvSpPr txBox="1"/>
          <p:nvPr/>
        </p:nvSpPr>
        <p:spPr>
          <a:xfrm>
            <a:off x="9354816" y="3591407"/>
            <a:ext cx="454392" cy="60422"/>
          </a:xfrm>
          <a:prstGeom prst="rect">
            <a:avLst/>
          </a:prstGeom>
        </p:spPr>
        <p:txBody>
          <a:bodyPr wrap="square" lIns="0" tIns="4392" rIns="0" bIns="0" rtlCol="0">
            <a:noAutofit/>
          </a:bodyPr>
          <a:lstStyle/>
          <a:p>
            <a:pPr marL="22413">
              <a:lnSpc>
                <a:spcPts val="441"/>
              </a:lnSpc>
            </a:pPr>
            <a:endParaRPr sz="441" dirty="0"/>
          </a:p>
        </p:txBody>
      </p:sp>
      <p:sp>
        <p:nvSpPr>
          <p:cNvPr id="27" name="object 27"/>
          <p:cNvSpPr txBox="1"/>
          <p:nvPr/>
        </p:nvSpPr>
        <p:spPr>
          <a:xfrm>
            <a:off x="10263602" y="3591407"/>
            <a:ext cx="269927" cy="44504"/>
          </a:xfrm>
          <a:prstGeom prst="rect">
            <a:avLst/>
          </a:prstGeom>
        </p:spPr>
        <p:txBody>
          <a:bodyPr wrap="square" lIns="0" tIns="0" rIns="0" bIns="0" rtlCol="0">
            <a:noAutofit/>
          </a:bodyPr>
          <a:lstStyle/>
          <a:p>
            <a:endParaRPr sz="1588" dirty="0"/>
          </a:p>
        </p:txBody>
      </p:sp>
      <p:sp>
        <p:nvSpPr>
          <p:cNvPr id="26" name="object 26"/>
          <p:cNvSpPr txBox="1"/>
          <p:nvPr/>
        </p:nvSpPr>
        <p:spPr>
          <a:xfrm>
            <a:off x="2061883" y="3651829"/>
            <a:ext cx="7292934" cy="203006"/>
          </a:xfrm>
          <a:prstGeom prst="rect">
            <a:avLst/>
          </a:prstGeom>
        </p:spPr>
        <p:txBody>
          <a:bodyPr wrap="square" lIns="0" tIns="4986" rIns="0" bIns="0" rtlCol="0">
            <a:noAutofit/>
          </a:bodyPr>
          <a:lstStyle/>
          <a:p>
            <a:pPr marR="633726" algn="r">
              <a:lnSpc>
                <a:spcPts val="785"/>
              </a:lnSpc>
            </a:pPr>
            <a:r>
              <a:rPr sz="838" spc="4" dirty="0">
                <a:solidFill>
                  <a:schemeClr val="bg1"/>
                </a:solidFill>
                <a:latin typeface="Calibri"/>
                <a:cs typeface="Calibri"/>
              </a:rPr>
              <a:t>The area will need only routine cleaning.</a:t>
            </a:r>
            <a:endParaRPr sz="838" dirty="0">
              <a:solidFill>
                <a:schemeClr val="bg1"/>
              </a:solidFill>
              <a:latin typeface="Calibri"/>
              <a:cs typeface="Calibri"/>
            </a:endParaRPr>
          </a:p>
        </p:txBody>
      </p:sp>
      <p:sp>
        <p:nvSpPr>
          <p:cNvPr id="25" name="object 25"/>
          <p:cNvSpPr txBox="1"/>
          <p:nvPr/>
        </p:nvSpPr>
        <p:spPr>
          <a:xfrm>
            <a:off x="9354816" y="3651829"/>
            <a:ext cx="454392" cy="203006"/>
          </a:xfrm>
          <a:prstGeom prst="rect">
            <a:avLst/>
          </a:prstGeom>
        </p:spPr>
        <p:txBody>
          <a:bodyPr wrap="square" lIns="0" tIns="0" rIns="0" bIns="0" rtlCol="0">
            <a:noAutofit/>
          </a:bodyPr>
          <a:lstStyle/>
          <a:p>
            <a:pPr marL="22413">
              <a:lnSpc>
                <a:spcPts val="882"/>
              </a:lnSpc>
            </a:pPr>
            <a:endParaRPr sz="882" dirty="0"/>
          </a:p>
        </p:txBody>
      </p:sp>
      <p:sp>
        <p:nvSpPr>
          <p:cNvPr id="24" name="object 24"/>
          <p:cNvSpPr txBox="1"/>
          <p:nvPr/>
        </p:nvSpPr>
        <p:spPr>
          <a:xfrm>
            <a:off x="9809209" y="3651829"/>
            <a:ext cx="357501" cy="138460"/>
          </a:xfrm>
          <a:prstGeom prst="rect">
            <a:avLst/>
          </a:prstGeom>
        </p:spPr>
        <p:txBody>
          <a:bodyPr wrap="square" lIns="0" tIns="0" rIns="0" bIns="0" rtlCol="0">
            <a:noAutofit/>
          </a:bodyPr>
          <a:lstStyle/>
          <a:p>
            <a:pPr marL="22413">
              <a:lnSpc>
                <a:spcPts val="882"/>
              </a:lnSpc>
            </a:pPr>
            <a:endParaRPr sz="882" dirty="0"/>
          </a:p>
        </p:txBody>
      </p:sp>
      <p:sp>
        <p:nvSpPr>
          <p:cNvPr id="23" name="object 23"/>
          <p:cNvSpPr txBox="1"/>
          <p:nvPr/>
        </p:nvSpPr>
        <p:spPr>
          <a:xfrm>
            <a:off x="10166710" y="3651829"/>
            <a:ext cx="96891" cy="138460"/>
          </a:xfrm>
          <a:prstGeom prst="rect">
            <a:avLst/>
          </a:prstGeom>
        </p:spPr>
        <p:txBody>
          <a:bodyPr wrap="square" lIns="0" tIns="0" rIns="0" bIns="0" rtlCol="0">
            <a:noAutofit/>
          </a:bodyPr>
          <a:lstStyle/>
          <a:p>
            <a:pPr marL="22413">
              <a:lnSpc>
                <a:spcPts val="882"/>
              </a:lnSpc>
            </a:pPr>
            <a:endParaRPr sz="882" dirty="0"/>
          </a:p>
        </p:txBody>
      </p:sp>
      <p:sp>
        <p:nvSpPr>
          <p:cNvPr id="22" name="object 22"/>
          <p:cNvSpPr txBox="1"/>
          <p:nvPr/>
        </p:nvSpPr>
        <p:spPr>
          <a:xfrm>
            <a:off x="10263602" y="3635912"/>
            <a:ext cx="269927" cy="154377"/>
          </a:xfrm>
          <a:prstGeom prst="rect">
            <a:avLst/>
          </a:prstGeom>
        </p:spPr>
        <p:txBody>
          <a:bodyPr wrap="square" lIns="0" tIns="0" rIns="0" bIns="0" rtlCol="0">
            <a:noAutofit/>
          </a:bodyPr>
          <a:lstStyle/>
          <a:p>
            <a:pPr marL="22413">
              <a:lnSpc>
                <a:spcPts val="882"/>
              </a:lnSpc>
            </a:pPr>
            <a:endParaRPr sz="882" dirty="0"/>
          </a:p>
        </p:txBody>
      </p:sp>
      <p:sp>
        <p:nvSpPr>
          <p:cNvPr id="21" name="object 21"/>
          <p:cNvSpPr txBox="1"/>
          <p:nvPr/>
        </p:nvSpPr>
        <p:spPr>
          <a:xfrm>
            <a:off x="9809209" y="3790288"/>
            <a:ext cx="724320" cy="64546"/>
          </a:xfrm>
          <a:prstGeom prst="rect">
            <a:avLst/>
          </a:prstGeom>
        </p:spPr>
        <p:txBody>
          <a:bodyPr wrap="square" lIns="0" tIns="2914" rIns="0" bIns="0" rtlCol="0">
            <a:noAutofit/>
          </a:bodyPr>
          <a:lstStyle/>
          <a:p>
            <a:pPr marL="22413">
              <a:lnSpc>
                <a:spcPts val="485"/>
              </a:lnSpc>
            </a:pPr>
            <a:endParaRPr sz="485" dirty="0"/>
          </a:p>
        </p:txBody>
      </p:sp>
      <p:sp>
        <p:nvSpPr>
          <p:cNvPr id="20" name="object 20"/>
          <p:cNvSpPr txBox="1"/>
          <p:nvPr/>
        </p:nvSpPr>
        <p:spPr>
          <a:xfrm>
            <a:off x="2061882" y="3854834"/>
            <a:ext cx="258184" cy="290770"/>
          </a:xfrm>
          <a:prstGeom prst="rect">
            <a:avLst/>
          </a:prstGeom>
        </p:spPr>
        <p:txBody>
          <a:bodyPr wrap="square" lIns="0" tIns="0" rIns="0" bIns="0" rtlCol="0">
            <a:noAutofit/>
          </a:bodyPr>
          <a:lstStyle/>
          <a:p>
            <a:pPr marL="22413">
              <a:lnSpc>
                <a:spcPts val="882"/>
              </a:lnSpc>
            </a:pPr>
            <a:endParaRPr sz="882" dirty="0"/>
          </a:p>
        </p:txBody>
      </p:sp>
      <p:sp>
        <p:nvSpPr>
          <p:cNvPr id="19" name="object 19"/>
          <p:cNvSpPr txBox="1"/>
          <p:nvPr/>
        </p:nvSpPr>
        <p:spPr>
          <a:xfrm>
            <a:off x="2320066" y="3854834"/>
            <a:ext cx="8055483" cy="290770"/>
          </a:xfrm>
          <a:prstGeom prst="rect">
            <a:avLst/>
          </a:prstGeom>
        </p:spPr>
        <p:txBody>
          <a:bodyPr wrap="square" lIns="0" tIns="2801" rIns="0" bIns="0" rtlCol="0">
            <a:noAutofit/>
          </a:bodyPr>
          <a:lstStyle/>
          <a:p>
            <a:pPr>
              <a:lnSpc>
                <a:spcPts val="485"/>
              </a:lnSpc>
            </a:pPr>
            <a:endParaRPr sz="485" dirty="0"/>
          </a:p>
          <a:p>
            <a:pPr marL="2613119" marR="2803802" algn="ctr">
              <a:lnSpc>
                <a:spcPct val="101725"/>
              </a:lnSpc>
            </a:pPr>
            <a:r>
              <a:rPr sz="971" b="1" spc="25" dirty="0">
                <a:solidFill>
                  <a:srgbClr val="15213A"/>
                </a:solidFill>
                <a:latin typeface="Calibri"/>
                <a:cs typeface="Calibri"/>
              </a:rPr>
              <a:t>Is it a frequently touched surface</a:t>
            </a:r>
            <a:r>
              <a:rPr lang="en-US" sz="971" b="1" spc="25" dirty="0">
                <a:solidFill>
                  <a:srgbClr val="15213A"/>
                </a:solidFill>
                <a:latin typeface="Calibri"/>
                <a:cs typeface="Calibri"/>
              </a:rPr>
              <a:t> </a:t>
            </a:r>
            <a:r>
              <a:rPr sz="971" b="1" spc="25" dirty="0">
                <a:solidFill>
                  <a:srgbClr val="15213A"/>
                </a:solidFill>
                <a:latin typeface="Calibri"/>
                <a:cs typeface="Calibri"/>
              </a:rPr>
              <a:t>or</a:t>
            </a:r>
            <a:r>
              <a:rPr lang="en-US" sz="971" b="1" spc="25" dirty="0">
                <a:solidFill>
                  <a:srgbClr val="15213A"/>
                </a:solidFill>
                <a:latin typeface="Calibri"/>
                <a:cs typeface="Calibri"/>
              </a:rPr>
              <a:t> </a:t>
            </a:r>
            <a:r>
              <a:rPr sz="971" b="1" spc="25" dirty="0">
                <a:solidFill>
                  <a:srgbClr val="15213A"/>
                </a:solidFill>
                <a:latin typeface="Calibri"/>
                <a:cs typeface="Calibri"/>
              </a:rPr>
              <a:t>object?</a:t>
            </a:r>
            <a:endParaRPr sz="971" b="1" dirty="0">
              <a:latin typeface="Calibri"/>
              <a:cs typeface="Calibri"/>
            </a:endParaRPr>
          </a:p>
        </p:txBody>
      </p:sp>
      <p:sp>
        <p:nvSpPr>
          <p:cNvPr id="18" name="object 18"/>
          <p:cNvSpPr txBox="1"/>
          <p:nvPr/>
        </p:nvSpPr>
        <p:spPr>
          <a:xfrm>
            <a:off x="10082884" y="3854834"/>
            <a:ext cx="450644" cy="290770"/>
          </a:xfrm>
          <a:prstGeom prst="rect">
            <a:avLst/>
          </a:prstGeom>
        </p:spPr>
        <p:txBody>
          <a:bodyPr wrap="square" lIns="0" tIns="0" rIns="0" bIns="0" rtlCol="0">
            <a:noAutofit/>
          </a:bodyPr>
          <a:lstStyle/>
          <a:p>
            <a:pPr marL="22413">
              <a:lnSpc>
                <a:spcPts val="882"/>
              </a:lnSpc>
            </a:pPr>
            <a:endParaRPr sz="882" dirty="0"/>
          </a:p>
        </p:txBody>
      </p:sp>
      <p:sp>
        <p:nvSpPr>
          <p:cNvPr id="17" name="object 17"/>
          <p:cNvSpPr txBox="1"/>
          <p:nvPr/>
        </p:nvSpPr>
        <p:spPr>
          <a:xfrm>
            <a:off x="1658471" y="1440264"/>
            <a:ext cx="378361" cy="245397"/>
          </a:xfrm>
          <a:prstGeom prst="rect">
            <a:avLst/>
          </a:prstGeom>
        </p:spPr>
        <p:txBody>
          <a:bodyPr wrap="square" lIns="0" tIns="0" rIns="0" bIns="0" rtlCol="0">
            <a:noAutofit/>
          </a:bodyPr>
          <a:lstStyle/>
          <a:p>
            <a:pPr marL="22413">
              <a:lnSpc>
                <a:spcPts val="882"/>
              </a:lnSpc>
            </a:pPr>
            <a:endParaRPr sz="882" dirty="0"/>
          </a:p>
        </p:txBody>
      </p:sp>
      <p:sp>
        <p:nvSpPr>
          <p:cNvPr id="16" name="object 16"/>
          <p:cNvSpPr txBox="1"/>
          <p:nvPr/>
        </p:nvSpPr>
        <p:spPr>
          <a:xfrm>
            <a:off x="2036831" y="1440264"/>
            <a:ext cx="648888" cy="51166"/>
          </a:xfrm>
          <a:prstGeom prst="rect">
            <a:avLst/>
          </a:prstGeom>
        </p:spPr>
        <p:txBody>
          <a:bodyPr wrap="square" lIns="0" tIns="0" rIns="0" bIns="0" rtlCol="0">
            <a:noAutofit/>
          </a:bodyPr>
          <a:lstStyle/>
          <a:p>
            <a:endParaRPr sz="1588" dirty="0"/>
          </a:p>
        </p:txBody>
      </p:sp>
      <p:sp>
        <p:nvSpPr>
          <p:cNvPr id="15" name="object 15"/>
          <p:cNvSpPr txBox="1"/>
          <p:nvPr/>
        </p:nvSpPr>
        <p:spPr>
          <a:xfrm>
            <a:off x="2685719" y="1440264"/>
            <a:ext cx="579025" cy="245397"/>
          </a:xfrm>
          <a:prstGeom prst="rect">
            <a:avLst/>
          </a:prstGeom>
        </p:spPr>
        <p:txBody>
          <a:bodyPr wrap="square" lIns="0" tIns="0" rIns="0" bIns="0" rtlCol="0">
            <a:noAutofit/>
          </a:bodyPr>
          <a:lstStyle/>
          <a:p>
            <a:pPr marL="22413">
              <a:lnSpc>
                <a:spcPts val="882"/>
              </a:lnSpc>
            </a:pPr>
            <a:endParaRPr sz="882" dirty="0"/>
          </a:p>
        </p:txBody>
      </p:sp>
      <p:sp>
        <p:nvSpPr>
          <p:cNvPr id="14" name="object 14"/>
          <p:cNvSpPr txBox="1"/>
          <p:nvPr/>
        </p:nvSpPr>
        <p:spPr>
          <a:xfrm>
            <a:off x="2036831" y="1491430"/>
            <a:ext cx="648888" cy="51166"/>
          </a:xfrm>
          <a:prstGeom prst="rect">
            <a:avLst/>
          </a:prstGeom>
        </p:spPr>
        <p:txBody>
          <a:bodyPr wrap="square" lIns="0" tIns="0" rIns="0" bIns="0" rtlCol="0">
            <a:noAutofit/>
          </a:bodyPr>
          <a:lstStyle/>
          <a:p>
            <a:endParaRPr sz="1588" dirty="0"/>
          </a:p>
        </p:txBody>
      </p:sp>
      <p:sp>
        <p:nvSpPr>
          <p:cNvPr id="13" name="object 13"/>
          <p:cNvSpPr txBox="1"/>
          <p:nvPr/>
        </p:nvSpPr>
        <p:spPr>
          <a:xfrm>
            <a:off x="2036831" y="1542596"/>
            <a:ext cx="648888" cy="51154"/>
          </a:xfrm>
          <a:prstGeom prst="rect">
            <a:avLst/>
          </a:prstGeom>
        </p:spPr>
        <p:txBody>
          <a:bodyPr wrap="square" lIns="0" tIns="0" rIns="0" bIns="0" rtlCol="0">
            <a:noAutofit/>
          </a:bodyPr>
          <a:lstStyle/>
          <a:p>
            <a:endParaRPr sz="1588" dirty="0"/>
          </a:p>
        </p:txBody>
      </p:sp>
      <p:sp>
        <p:nvSpPr>
          <p:cNvPr id="12" name="object 12"/>
          <p:cNvSpPr txBox="1"/>
          <p:nvPr/>
        </p:nvSpPr>
        <p:spPr>
          <a:xfrm>
            <a:off x="2036831" y="1593751"/>
            <a:ext cx="648888" cy="51171"/>
          </a:xfrm>
          <a:prstGeom prst="rect">
            <a:avLst/>
          </a:prstGeom>
        </p:spPr>
        <p:txBody>
          <a:bodyPr wrap="square" lIns="0" tIns="0" rIns="0" bIns="0" rtlCol="0">
            <a:noAutofit/>
          </a:bodyPr>
          <a:lstStyle/>
          <a:p>
            <a:endParaRPr sz="1588" dirty="0"/>
          </a:p>
        </p:txBody>
      </p:sp>
      <p:sp>
        <p:nvSpPr>
          <p:cNvPr id="11" name="object 11"/>
          <p:cNvSpPr txBox="1"/>
          <p:nvPr/>
        </p:nvSpPr>
        <p:spPr>
          <a:xfrm>
            <a:off x="2036831" y="1644922"/>
            <a:ext cx="648888" cy="40738"/>
          </a:xfrm>
          <a:prstGeom prst="rect">
            <a:avLst/>
          </a:prstGeom>
        </p:spPr>
        <p:txBody>
          <a:bodyPr wrap="square" lIns="0" tIns="0" rIns="0" bIns="0" rtlCol="0">
            <a:noAutofit/>
          </a:bodyPr>
          <a:lstStyle/>
          <a:p>
            <a:endParaRPr sz="1588" dirty="0"/>
          </a:p>
        </p:txBody>
      </p:sp>
      <p:sp>
        <p:nvSpPr>
          <p:cNvPr id="10" name="object 10"/>
          <p:cNvSpPr txBox="1"/>
          <p:nvPr/>
        </p:nvSpPr>
        <p:spPr>
          <a:xfrm>
            <a:off x="1658471" y="1685661"/>
            <a:ext cx="342693" cy="166923"/>
          </a:xfrm>
          <a:prstGeom prst="rect">
            <a:avLst/>
          </a:prstGeom>
        </p:spPr>
        <p:txBody>
          <a:bodyPr wrap="square" lIns="0" tIns="0" rIns="0" bIns="0" rtlCol="0">
            <a:noAutofit/>
          </a:bodyPr>
          <a:lstStyle/>
          <a:p>
            <a:pPr marL="22413">
              <a:lnSpc>
                <a:spcPts val="882"/>
              </a:lnSpc>
            </a:pPr>
            <a:endParaRPr sz="882" dirty="0"/>
          </a:p>
        </p:txBody>
      </p:sp>
      <p:sp>
        <p:nvSpPr>
          <p:cNvPr id="9" name="object 9"/>
          <p:cNvSpPr txBox="1"/>
          <p:nvPr/>
        </p:nvSpPr>
        <p:spPr>
          <a:xfrm>
            <a:off x="2001163" y="1685661"/>
            <a:ext cx="35668" cy="166923"/>
          </a:xfrm>
          <a:prstGeom prst="rect">
            <a:avLst/>
          </a:prstGeom>
        </p:spPr>
        <p:txBody>
          <a:bodyPr wrap="square" lIns="0" tIns="0" rIns="0" bIns="0" rtlCol="0">
            <a:noAutofit/>
          </a:bodyPr>
          <a:lstStyle/>
          <a:p>
            <a:pPr marL="22413">
              <a:lnSpc>
                <a:spcPts val="882"/>
              </a:lnSpc>
            </a:pPr>
            <a:endParaRPr sz="882" dirty="0"/>
          </a:p>
        </p:txBody>
      </p:sp>
      <p:sp>
        <p:nvSpPr>
          <p:cNvPr id="8" name="object 8"/>
          <p:cNvSpPr txBox="1"/>
          <p:nvPr/>
        </p:nvSpPr>
        <p:spPr>
          <a:xfrm>
            <a:off x="2036831" y="1685662"/>
            <a:ext cx="648888" cy="43764"/>
          </a:xfrm>
          <a:prstGeom prst="rect">
            <a:avLst/>
          </a:prstGeom>
        </p:spPr>
        <p:txBody>
          <a:bodyPr wrap="square" lIns="0" tIns="0" rIns="0" bIns="0" rtlCol="0">
            <a:noAutofit/>
          </a:bodyPr>
          <a:lstStyle/>
          <a:p>
            <a:endParaRPr sz="1588" dirty="0"/>
          </a:p>
        </p:txBody>
      </p:sp>
      <p:sp>
        <p:nvSpPr>
          <p:cNvPr id="7" name="object 7"/>
          <p:cNvSpPr txBox="1"/>
          <p:nvPr/>
        </p:nvSpPr>
        <p:spPr>
          <a:xfrm>
            <a:off x="2685719" y="1685661"/>
            <a:ext cx="579025" cy="166923"/>
          </a:xfrm>
          <a:prstGeom prst="rect">
            <a:avLst/>
          </a:prstGeom>
        </p:spPr>
        <p:txBody>
          <a:bodyPr wrap="square" lIns="0" tIns="0" rIns="0" bIns="0" rtlCol="0">
            <a:noAutofit/>
          </a:bodyPr>
          <a:lstStyle/>
          <a:p>
            <a:pPr marL="22413">
              <a:lnSpc>
                <a:spcPts val="882"/>
              </a:lnSpc>
            </a:pPr>
            <a:endParaRPr sz="882" dirty="0"/>
          </a:p>
        </p:txBody>
      </p:sp>
      <p:sp>
        <p:nvSpPr>
          <p:cNvPr id="6" name="object 6"/>
          <p:cNvSpPr txBox="1"/>
          <p:nvPr/>
        </p:nvSpPr>
        <p:spPr>
          <a:xfrm>
            <a:off x="2036831" y="1729426"/>
            <a:ext cx="648888" cy="123158"/>
          </a:xfrm>
          <a:prstGeom prst="rect">
            <a:avLst/>
          </a:prstGeom>
        </p:spPr>
        <p:txBody>
          <a:bodyPr wrap="square" lIns="0" tIns="0" rIns="0" bIns="0" rtlCol="0">
            <a:noAutofit/>
          </a:bodyPr>
          <a:lstStyle/>
          <a:p>
            <a:pPr marL="22413">
              <a:lnSpc>
                <a:spcPts val="882"/>
              </a:lnSpc>
            </a:pPr>
            <a:endParaRPr sz="882" dirty="0"/>
          </a:p>
        </p:txBody>
      </p:sp>
      <p:sp>
        <p:nvSpPr>
          <p:cNvPr id="5" name="object 5"/>
          <p:cNvSpPr txBox="1"/>
          <p:nvPr/>
        </p:nvSpPr>
        <p:spPr>
          <a:xfrm>
            <a:off x="1658471" y="1852584"/>
            <a:ext cx="342693" cy="55923"/>
          </a:xfrm>
          <a:prstGeom prst="rect">
            <a:avLst/>
          </a:prstGeom>
        </p:spPr>
        <p:txBody>
          <a:bodyPr wrap="square" lIns="0" tIns="0" rIns="0" bIns="0" rtlCol="0">
            <a:noAutofit/>
          </a:bodyPr>
          <a:lstStyle/>
          <a:p>
            <a:endParaRPr sz="1588" dirty="0"/>
          </a:p>
        </p:txBody>
      </p:sp>
      <p:sp>
        <p:nvSpPr>
          <p:cNvPr id="4" name="object 4"/>
          <p:cNvSpPr txBox="1"/>
          <p:nvPr/>
        </p:nvSpPr>
        <p:spPr>
          <a:xfrm>
            <a:off x="2001163" y="1852584"/>
            <a:ext cx="684556" cy="55923"/>
          </a:xfrm>
          <a:prstGeom prst="rect">
            <a:avLst/>
          </a:prstGeom>
        </p:spPr>
        <p:txBody>
          <a:bodyPr wrap="square" lIns="0" tIns="0" rIns="0" bIns="0" rtlCol="0">
            <a:noAutofit/>
          </a:bodyPr>
          <a:lstStyle/>
          <a:p>
            <a:endParaRPr sz="1588" dirty="0"/>
          </a:p>
        </p:txBody>
      </p:sp>
      <p:sp>
        <p:nvSpPr>
          <p:cNvPr id="3" name="object 3"/>
          <p:cNvSpPr txBox="1"/>
          <p:nvPr/>
        </p:nvSpPr>
        <p:spPr>
          <a:xfrm>
            <a:off x="2685719" y="1852584"/>
            <a:ext cx="579025" cy="55923"/>
          </a:xfrm>
          <a:prstGeom prst="rect">
            <a:avLst/>
          </a:prstGeom>
        </p:spPr>
        <p:txBody>
          <a:bodyPr wrap="square" lIns="0" tIns="0" rIns="0" bIns="0" rtlCol="0">
            <a:noAutofit/>
          </a:bodyPr>
          <a:lstStyle/>
          <a:p>
            <a:endParaRPr sz="1588" dirty="0"/>
          </a:p>
        </p:txBody>
      </p:sp>
      <p:sp>
        <p:nvSpPr>
          <p:cNvPr id="2" name="object 2"/>
          <p:cNvSpPr txBox="1"/>
          <p:nvPr/>
        </p:nvSpPr>
        <p:spPr>
          <a:xfrm>
            <a:off x="2367298" y="961914"/>
            <a:ext cx="7762819" cy="261320"/>
          </a:xfrm>
          <a:prstGeom prst="rect">
            <a:avLst/>
          </a:prstGeom>
        </p:spPr>
        <p:txBody>
          <a:bodyPr wrap="square" lIns="0" tIns="49306" rIns="0" bIns="0" rtlCol="0">
            <a:noAutofit/>
          </a:bodyPr>
          <a:lstStyle/>
          <a:p>
            <a:pPr marL="3218179" marR="3459179" algn="ctr">
              <a:lnSpc>
                <a:spcPct val="101725"/>
              </a:lnSpc>
            </a:pPr>
            <a:r>
              <a:rPr sz="971" b="1" spc="20" dirty="0">
                <a:solidFill>
                  <a:srgbClr val="15213A"/>
                </a:solidFill>
                <a:latin typeface="Calibri"/>
                <a:cs typeface="Calibri"/>
              </a:rPr>
              <a:t>Is the area indoors?</a:t>
            </a:r>
            <a:endParaRPr sz="971" b="1"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9096-4E65-43FC-862F-2BCE1B27732F}"/>
              </a:ext>
            </a:extLst>
          </p:cNvPr>
          <p:cNvSpPr>
            <a:spLocks noGrp="1"/>
          </p:cNvSpPr>
          <p:nvPr>
            <p:ph type="title"/>
          </p:nvPr>
        </p:nvSpPr>
        <p:spPr>
          <a:xfrm>
            <a:off x="629640" y="630935"/>
            <a:ext cx="5895058" cy="6070947"/>
          </a:xfrm>
          <a:noFill/>
        </p:spPr>
        <p:txBody>
          <a:bodyPr vert="horz" lIns="91440" tIns="45720" rIns="91440" bIns="45720" rtlCol="0" anchor="b">
            <a:normAutofit/>
          </a:bodyPr>
          <a:lstStyle/>
          <a:p>
            <a:pPr algn="ctr"/>
            <a:r>
              <a:rPr lang="en-US" sz="4800" dirty="0">
                <a:solidFill>
                  <a:schemeClr val="bg1"/>
                </a:solidFill>
              </a:rPr>
              <a:t>SOCIAL DISTANCING</a:t>
            </a:r>
            <a:br>
              <a:rPr lang="en-US" sz="4800" dirty="0">
                <a:solidFill>
                  <a:schemeClr val="bg1"/>
                </a:solidFill>
              </a:rPr>
            </a:br>
            <a:br>
              <a:rPr lang="en-US" sz="4800" dirty="0">
                <a:solidFill>
                  <a:schemeClr val="bg1"/>
                </a:solidFill>
              </a:rPr>
            </a:br>
            <a:r>
              <a:rPr lang="en-US" sz="3200" dirty="0">
                <a:solidFill>
                  <a:schemeClr val="bg1"/>
                </a:solidFill>
              </a:rPr>
              <a:t>Beginning May 4, 2020, non-critical businesses were allowed to bring back fifty percent (50%) of their employees to return to the workplace, subject to social distancing protocols. </a:t>
            </a:r>
            <a:br>
              <a:rPr lang="en-US" sz="4800" dirty="0"/>
            </a:br>
            <a:endParaRPr lang="en-US" sz="4800" dirty="0">
              <a:solidFill>
                <a:schemeClr val="bg1"/>
              </a:solidFill>
            </a:endParaRPr>
          </a:p>
        </p:txBody>
      </p:sp>
      <p:pic>
        <p:nvPicPr>
          <p:cNvPr id="5" name="Content Placeholder 4">
            <a:extLst>
              <a:ext uri="{FF2B5EF4-FFF2-40B4-BE49-F238E27FC236}">
                <a16:creationId xmlns:a16="http://schemas.microsoft.com/office/drawing/2014/main" id="{5AE6AA63-CD4F-451A-90DC-820A35D8DDE1}"/>
              </a:ext>
            </a:extLst>
          </p:cNvPr>
          <p:cNvPicPr>
            <a:picLocks noGrp="1" noChangeAspect="1"/>
          </p:cNvPicPr>
          <p:nvPr>
            <p:ph idx="1"/>
          </p:nvPr>
        </p:nvPicPr>
        <p:blipFill rotWithShape="1">
          <a:blip r:embed="rId3"/>
          <a:srcRect t="1250" r="-2" b="-2"/>
          <a:stretch/>
        </p:blipFill>
        <p:spPr>
          <a:xfrm>
            <a:off x="6681109" y="640017"/>
            <a:ext cx="5394960" cy="5577965"/>
          </a:xfrm>
          <a:prstGeom prst="rect">
            <a:avLst/>
          </a:prstGeom>
        </p:spPr>
      </p:pic>
    </p:spTree>
    <p:extLst>
      <p:ext uri="{BB962C8B-B14F-4D97-AF65-F5344CB8AC3E}">
        <p14:creationId xmlns:p14="http://schemas.microsoft.com/office/powerpoint/2010/main" val="2915272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5391D-AB5E-4252-B25D-AAA59366CFF2}"/>
              </a:ext>
            </a:extLst>
          </p:cNvPr>
          <p:cNvSpPr>
            <a:spLocks noGrp="1"/>
          </p:cNvSpPr>
          <p:nvPr>
            <p:ph idx="1"/>
          </p:nvPr>
        </p:nvSpPr>
        <p:spPr>
          <a:xfrm>
            <a:off x="838200" y="602166"/>
            <a:ext cx="10515600" cy="5574797"/>
          </a:xfrm>
        </p:spPr>
        <p:txBody>
          <a:bodyPr>
            <a:normAutofit fontScale="92500" lnSpcReduction="20000"/>
          </a:bodyPr>
          <a:lstStyle/>
          <a:p>
            <a:pPr algn="just"/>
            <a:r>
              <a:rPr lang="en-US" dirty="0"/>
              <a:t>Maximizing use of telecommuting and developing in-office rotation.</a:t>
            </a:r>
          </a:p>
          <a:p>
            <a:pPr algn="just"/>
            <a:r>
              <a:rPr lang="en-US" dirty="0"/>
              <a:t>Allow for flexible work schedules, where possible, to lessen the need to be in the office during normal business hours. This could include allowing employees to work evenings or weekends when the office is traditionally less crowded or closed schedules.</a:t>
            </a:r>
          </a:p>
          <a:p>
            <a:pPr algn="just"/>
            <a:r>
              <a:rPr lang="en-US" dirty="0"/>
              <a:t>Minimize the number of in-person meetings and maintain adequate 6-foot distancing in those meetings. Use online conferencing, email, or the phone instead of in-person meetings, even when people are in the same building, whenever possible.</a:t>
            </a:r>
          </a:p>
          <a:p>
            <a:pPr algn="just"/>
            <a:r>
              <a:rPr lang="en-US" dirty="0"/>
              <a:t>Ensure a minimum of 6 feet of space between all desks/workspaces.</a:t>
            </a:r>
          </a:p>
          <a:p>
            <a:pPr algn="just"/>
            <a:r>
              <a:rPr lang="en-US" dirty="0"/>
              <a:t>Stagger breaks and rearrange seating in common break areas to maintain physical distance between employees.</a:t>
            </a:r>
          </a:p>
          <a:p>
            <a:endParaRPr lang="en-US" dirty="0"/>
          </a:p>
        </p:txBody>
      </p:sp>
    </p:spTree>
    <p:extLst>
      <p:ext uri="{BB962C8B-B14F-4D97-AF65-F5344CB8AC3E}">
        <p14:creationId xmlns:p14="http://schemas.microsoft.com/office/powerpoint/2010/main" val="3295356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51A2A-BC5A-4586-9F5E-5FFA01B208A5}"/>
              </a:ext>
            </a:extLst>
          </p:cNvPr>
          <p:cNvSpPr>
            <a:spLocks noGrp="1"/>
          </p:cNvSpPr>
          <p:nvPr>
            <p:ph idx="1"/>
          </p:nvPr>
        </p:nvSpPr>
        <p:spPr>
          <a:xfrm>
            <a:off x="838200" y="572012"/>
            <a:ext cx="10515600" cy="5713976"/>
          </a:xfrm>
        </p:spPr>
        <p:txBody>
          <a:bodyPr>
            <a:normAutofit fontScale="92500" lnSpcReduction="10000"/>
          </a:bodyPr>
          <a:lstStyle/>
          <a:p>
            <a:pPr algn="just"/>
            <a:r>
              <a:rPr lang="en-US" dirty="0"/>
              <a:t>Provide flexible or remote scheduling for employees who need to continue to observe Stay- at-Home, who may have child or elder care obligations, or who live with a person who still needs to observe Stay-at-Home due to underlying condition, age, or other factors.</a:t>
            </a:r>
          </a:p>
          <a:p>
            <a:pPr algn="just"/>
            <a:r>
              <a:rPr lang="en-US" dirty="0"/>
              <a:t>Encourage employees to stay home if they are sick.</a:t>
            </a:r>
          </a:p>
          <a:p>
            <a:pPr algn="just"/>
            <a:r>
              <a:rPr lang="en-US" dirty="0"/>
              <a:t>Isolate any employee who begins to exhibit symptoms until they can either go home or leave to seek medical care.</a:t>
            </a:r>
          </a:p>
          <a:p>
            <a:pPr algn="just"/>
            <a:r>
              <a:rPr lang="en-US" dirty="0"/>
              <a:t>Bathrooms should have signs reminding people of social distancing, such as the use of every other stall.  Consider making disinfectant wipes available to open, close and wipe down bathroom doors.</a:t>
            </a:r>
          </a:p>
          <a:p>
            <a:pPr algn="just"/>
            <a:r>
              <a:rPr lang="en-US" dirty="0"/>
              <a:t>Discourage handshaking or other close contact.</a:t>
            </a:r>
          </a:p>
        </p:txBody>
      </p:sp>
    </p:spTree>
    <p:extLst>
      <p:ext uri="{BB962C8B-B14F-4D97-AF65-F5344CB8AC3E}">
        <p14:creationId xmlns:p14="http://schemas.microsoft.com/office/powerpoint/2010/main" val="365517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D03A-8F04-4589-BE8C-42E8A085FE2F}"/>
              </a:ext>
            </a:extLst>
          </p:cNvPr>
          <p:cNvSpPr>
            <a:spLocks noGrp="1"/>
          </p:cNvSpPr>
          <p:nvPr>
            <p:ph type="title"/>
          </p:nvPr>
        </p:nvSpPr>
        <p:spPr>
          <a:xfrm>
            <a:off x="457199" y="639793"/>
            <a:ext cx="11550317" cy="1150907"/>
          </a:xfrm>
        </p:spPr>
        <p:txBody>
          <a:bodyPr>
            <a:normAutofit/>
          </a:bodyPr>
          <a:lstStyle/>
          <a:p>
            <a:r>
              <a:rPr lang="en-US" sz="3800" dirty="0"/>
              <a:t>FEDERAL GOVERNMENT: OPENING UP AMERICA AGAIN!</a:t>
            </a:r>
          </a:p>
        </p:txBody>
      </p:sp>
      <p:sp>
        <p:nvSpPr>
          <p:cNvPr id="3" name="Content Placeholder 2">
            <a:extLst>
              <a:ext uri="{FF2B5EF4-FFF2-40B4-BE49-F238E27FC236}">
                <a16:creationId xmlns:a16="http://schemas.microsoft.com/office/drawing/2014/main" id="{3EAF5DD2-36FF-4B35-907C-D9EA8CF79FD3}"/>
              </a:ext>
            </a:extLst>
          </p:cNvPr>
          <p:cNvSpPr>
            <a:spLocks noGrp="1"/>
          </p:cNvSpPr>
          <p:nvPr>
            <p:ph idx="1"/>
          </p:nvPr>
        </p:nvSpPr>
        <p:spPr/>
        <p:txBody>
          <a:bodyPr>
            <a:normAutofit fontScale="92500" lnSpcReduction="20000"/>
          </a:bodyPr>
          <a:lstStyle/>
          <a:p>
            <a:pPr algn="just"/>
            <a:r>
              <a:rPr lang="en-US" sz="2800" dirty="0"/>
              <a:t>The White House has published non-binding guidelines for states and localities to consider in determining when and how to reopen businesses, schools, and other gatherings, and lift other COVID mitigation restrictions. </a:t>
            </a:r>
          </a:p>
          <a:p>
            <a:pPr algn="just"/>
            <a:r>
              <a:rPr lang="en-US" sz="2800" dirty="0"/>
              <a:t>Guidelines are a set of recommendations for a three-phased reopening in jurisdictions that satisfy broad “gating criteria” based on evaluation of data related to symptoms, COVID cases, the downward trajectory of symptoms in cases, hospital loads and capacity, and robust testing for at-risk healthcare workers.  </a:t>
            </a:r>
          </a:p>
          <a:p>
            <a:pPr algn="just"/>
            <a:r>
              <a:rPr lang="en-US" sz="2800" dirty="0"/>
              <a:t>Although non-binding, the Guidelines will likely provide some of the criteria that will be incorporated by a number of jurisdictions. </a:t>
            </a:r>
          </a:p>
        </p:txBody>
      </p:sp>
    </p:spTree>
    <p:extLst>
      <p:ext uri="{BB962C8B-B14F-4D97-AF65-F5344CB8AC3E}">
        <p14:creationId xmlns:p14="http://schemas.microsoft.com/office/powerpoint/2010/main" val="1953091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ED088-C97B-4F2A-9DD9-FC08C7EF9088}"/>
              </a:ext>
            </a:extLst>
          </p:cNvPr>
          <p:cNvSpPr>
            <a:spLocks noGrp="1"/>
          </p:cNvSpPr>
          <p:nvPr>
            <p:ph idx="1"/>
          </p:nvPr>
        </p:nvSpPr>
        <p:spPr>
          <a:xfrm>
            <a:off x="838200" y="563543"/>
            <a:ext cx="10515600" cy="5730914"/>
          </a:xfrm>
        </p:spPr>
        <p:txBody>
          <a:bodyPr>
            <a:normAutofit lnSpcReduction="10000"/>
          </a:bodyPr>
          <a:lstStyle/>
          <a:p>
            <a:pPr algn="just"/>
            <a:r>
              <a:rPr lang="en-US" dirty="0"/>
              <a:t>For larger firms and office spaces, create one-way directional hallways to ease foot traffic congestion. Everyone will be required to wear a mask unless they're alone in their individual office.</a:t>
            </a:r>
          </a:p>
          <a:p>
            <a:pPr algn="just"/>
            <a:r>
              <a:rPr lang="en-US" dirty="0"/>
              <a:t>For employees utilizing public transportation, employees should wear masks at all times and upon arrival at the office, wash their hands.</a:t>
            </a:r>
          </a:p>
          <a:p>
            <a:pPr algn="just"/>
            <a:r>
              <a:rPr lang="en-US" dirty="0"/>
              <a:t>Instruct employees to refrain from using an elevator that has more than three people on it, depending on the size of the elevator.  And wear a mask while on the elevator.</a:t>
            </a:r>
          </a:p>
          <a:p>
            <a:pPr algn="just"/>
            <a:r>
              <a:rPr lang="en-US" dirty="0"/>
              <a:t>Encourage employees to bring any safety and health concerns to the employer’s attention.</a:t>
            </a:r>
          </a:p>
          <a:p>
            <a:pPr algn="just"/>
            <a:endParaRPr lang="en-US" dirty="0"/>
          </a:p>
        </p:txBody>
      </p:sp>
    </p:spTree>
    <p:extLst>
      <p:ext uri="{BB962C8B-B14F-4D97-AF65-F5344CB8AC3E}">
        <p14:creationId xmlns:p14="http://schemas.microsoft.com/office/powerpoint/2010/main" val="3030940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84E8-EAB7-4885-BED6-BE61182C0EE8}"/>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dirty="0">
                <a:solidFill>
                  <a:srgbClr val="FFFFFF"/>
                </a:solidFill>
              </a:rPr>
              <a:t>LEGAL ISSUES RELATED TO COVID-19</a:t>
            </a:r>
          </a:p>
        </p:txBody>
      </p:sp>
      <p:pic>
        <p:nvPicPr>
          <p:cNvPr id="7" name="Content Placeholder 6" descr="A close up of a logo&#10;&#10;Description automatically generated">
            <a:extLst>
              <a:ext uri="{FF2B5EF4-FFF2-40B4-BE49-F238E27FC236}">
                <a16:creationId xmlns:a16="http://schemas.microsoft.com/office/drawing/2014/main" id="{EB82D141-F308-44FA-B315-7A7D2342E66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21833" y="913822"/>
            <a:ext cx="6253525" cy="5222283"/>
          </a:xfrm>
        </p:spPr>
      </p:pic>
    </p:spTree>
    <p:extLst>
      <p:ext uri="{BB962C8B-B14F-4D97-AF65-F5344CB8AC3E}">
        <p14:creationId xmlns:p14="http://schemas.microsoft.com/office/powerpoint/2010/main" val="3263466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F04D4-5E1B-4CF6-BBF9-A976CB9CB288}"/>
              </a:ext>
            </a:extLst>
          </p:cNvPr>
          <p:cNvSpPr>
            <a:spLocks noGrp="1"/>
          </p:cNvSpPr>
          <p:nvPr>
            <p:ph idx="1"/>
          </p:nvPr>
        </p:nvSpPr>
        <p:spPr>
          <a:xfrm>
            <a:off x="838200" y="589547"/>
            <a:ext cx="10515600" cy="5587416"/>
          </a:xfrm>
        </p:spPr>
        <p:txBody>
          <a:bodyPr>
            <a:normAutofit fontScale="77500" lnSpcReduction="20000"/>
          </a:bodyPr>
          <a:lstStyle/>
          <a:p>
            <a:pPr algn="just"/>
            <a:r>
              <a:rPr lang="en-US" dirty="0"/>
              <a:t>Families First Coronavirus Response Act requires certain employers to provide paid sick leave to employees who are sick, need to quarantine or self-isolate, care for a sick or quarantined family member, or care for a child whose school has been closed. The Act is limited to the coronavirus pandemic and goes into effect 15 days after enactment, or April 2, 2020, and expires on December 31, 2020.</a:t>
            </a:r>
          </a:p>
          <a:p>
            <a:pPr algn="just"/>
            <a:r>
              <a:rPr lang="en-US" dirty="0"/>
              <a:t>Many employers are moving toward having employees work from home instead of coming to the workplace. An employer may encourage or require employees to telework as an infection-control or prevention strategy, including based on timely information from public health authorities about pandemics, public health emergencies, or other similar conditions. Telework also may be a reasonable accommodation. Employers must not single out employees either to telework or to continue reporting to the workplace on a basis prohibited by any of the EEO laws. </a:t>
            </a:r>
          </a:p>
          <a:p>
            <a:pPr algn="just"/>
            <a:r>
              <a:rPr lang="en-US" dirty="0"/>
              <a:t>The ADA requires employers to make reasonable accommodations for employees with disabilities. Although it is not clear that having COVID-19 would rise to the level of a disability for most employees, employees who are particularly susceptible to complications if they were to contract the disease may be eligible for reasonable accommodation, such as continued telework.</a:t>
            </a:r>
          </a:p>
        </p:txBody>
      </p:sp>
    </p:spTree>
    <p:extLst>
      <p:ext uri="{BB962C8B-B14F-4D97-AF65-F5344CB8AC3E}">
        <p14:creationId xmlns:p14="http://schemas.microsoft.com/office/powerpoint/2010/main" val="1659425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85E0-BD04-4A99-BE7A-7880EEF0181F}"/>
              </a:ext>
            </a:extLst>
          </p:cNvPr>
          <p:cNvSpPr>
            <a:spLocks noGrp="1"/>
          </p:cNvSpPr>
          <p:nvPr>
            <p:ph type="title"/>
          </p:nvPr>
        </p:nvSpPr>
        <p:spPr>
          <a:xfrm>
            <a:off x="838200" y="365125"/>
            <a:ext cx="10515600" cy="986597"/>
          </a:xfrm>
        </p:spPr>
        <p:txBody>
          <a:bodyPr/>
          <a:lstStyle/>
          <a:p>
            <a:r>
              <a:rPr lang="en-US" dirty="0"/>
              <a:t>OSHA WHISTLEBLOWER CLAIMS</a:t>
            </a:r>
          </a:p>
        </p:txBody>
      </p:sp>
      <p:sp>
        <p:nvSpPr>
          <p:cNvPr id="3" name="Content Placeholder 2">
            <a:extLst>
              <a:ext uri="{FF2B5EF4-FFF2-40B4-BE49-F238E27FC236}">
                <a16:creationId xmlns:a16="http://schemas.microsoft.com/office/drawing/2014/main" id="{6A1D99A1-C016-464D-8637-43C46AA29678}"/>
              </a:ext>
            </a:extLst>
          </p:cNvPr>
          <p:cNvSpPr>
            <a:spLocks noGrp="1"/>
          </p:cNvSpPr>
          <p:nvPr>
            <p:ph idx="1"/>
          </p:nvPr>
        </p:nvSpPr>
        <p:spPr>
          <a:xfrm>
            <a:off x="838200" y="1172817"/>
            <a:ext cx="10515600" cy="5004146"/>
          </a:xfrm>
        </p:spPr>
        <p:txBody>
          <a:bodyPr>
            <a:normAutofit fontScale="85000" lnSpcReduction="20000"/>
          </a:bodyPr>
          <a:lstStyle/>
          <a:p>
            <a:pPr algn="just"/>
            <a:r>
              <a:rPr lang="en-US" dirty="0"/>
              <a:t>Due to the COVID-19 pandemic, whistleblower and retaliation claims against employers have risen as a result of employees raising concerns that employers are not taking proper safety and health measures, which claims are often raised with OSHA pursuant to Section 11(c) of the OSHA Act of 1970</a:t>
            </a:r>
          </a:p>
          <a:p>
            <a:pPr algn="just"/>
            <a:r>
              <a:rPr lang="en-US" dirty="0"/>
              <a:t>OSHA investigators rely upon the following factors that an employee must demonstrate, by a preponderance of evidence, for a prima facie case of retaliation (1) the alleged victim engaged in a protected activity, (2) the alleged victim suffered an adverse employment action, and (3) a causal link between the protected activity and the adverse employment action.</a:t>
            </a:r>
          </a:p>
          <a:p>
            <a:pPr algn="just"/>
            <a:r>
              <a:rPr lang="en-US" dirty="0"/>
              <a:t>Protected activity includes actions such as (1) filing a complaint or instituting a proceeding under the act; (2) testifying in a proceeding under the Act; and (3) exercising a right granted by the act, such as reporting safety concerns or workplace injuries.</a:t>
            </a:r>
          </a:p>
        </p:txBody>
      </p:sp>
    </p:spTree>
    <p:extLst>
      <p:ext uri="{BB962C8B-B14F-4D97-AF65-F5344CB8AC3E}">
        <p14:creationId xmlns:p14="http://schemas.microsoft.com/office/powerpoint/2010/main" val="3994523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8258B-B690-450C-AA33-5821F61E3231}"/>
              </a:ext>
            </a:extLst>
          </p:cNvPr>
          <p:cNvSpPr>
            <a:spLocks noGrp="1"/>
          </p:cNvSpPr>
          <p:nvPr>
            <p:ph type="title"/>
          </p:nvPr>
        </p:nvSpPr>
        <p:spPr/>
        <p:txBody>
          <a:bodyPr/>
          <a:lstStyle/>
          <a:p>
            <a:r>
              <a:rPr lang="en-US" dirty="0"/>
              <a:t>OSHA WHISTLEBLOWER CLAIMS CONT.</a:t>
            </a:r>
          </a:p>
        </p:txBody>
      </p:sp>
      <p:sp>
        <p:nvSpPr>
          <p:cNvPr id="3" name="Content Placeholder 2">
            <a:extLst>
              <a:ext uri="{FF2B5EF4-FFF2-40B4-BE49-F238E27FC236}">
                <a16:creationId xmlns:a16="http://schemas.microsoft.com/office/drawing/2014/main" id="{8A95E543-7482-404B-86B9-ADBCAB9F5523}"/>
              </a:ext>
            </a:extLst>
          </p:cNvPr>
          <p:cNvSpPr>
            <a:spLocks noGrp="1"/>
          </p:cNvSpPr>
          <p:nvPr>
            <p:ph idx="1"/>
          </p:nvPr>
        </p:nvSpPr>
        <p:spPr>
          <a:xfrm>
            <a:off x="838200" y="1594338"/>
            <a:ext cx="10515600" cy="4582625"/>
          </a:xfrm>
        </p:spPr>
        <p:txBody>
          <a:bodyPr>
            <a:normAutofit fontScale="85000" lnSpcReduction="10000"/>
          </a:bodyPr>
          <a:lstStyle/>
          <a:p>
            <a:pPr lvl="0" algn="just"/>
            <a:r>
              <a:rPr lang="en-US" sz="2600" dirty="0"/>
              <a:t>Under OSHA, employees are only entitled to refuse to work if they believe they are in imminent danger, which is defined as “any conditions or practices in any place of employment which are such that a danger exists which can reasonably be expected to cause death or serious physical harm immediately or before the imminence of such danger can be eliminated through the enforcement procedures otherwise provided by this Act.”  </a:t>
            </a:r>
          </a:p>
          <a:p>
            <a:pPr lvl="1" algn="just"/>
            <a:r>
              <a:rPr lang="en-US" sz="2600" dirty="0"/>
              <a:t>The threat must be immediate or imminent, which means that an employee must believe that death or serious physical harm could occur within a short time. </a:t>
            </a:r>
          </a:p>
          <a:p>
            <a:pPr lvl="1" algn="just"/>
            <a:r>
              <a:rPr lang="en-US" sz="2600" dirty="0"/>
              <a:t>If an employer has taken necessary measures to clean the work environment more regularly and create social distancing mechanisms to keep employees six feet or more apart, require the wearing of masks, they are reducing the risk of exposure and likely not creating an environment that involves increased risk of death or physical harm, as it relates to the COVID-19 pandemic.</a:t>
            </a:r>
          </a:p>
          <a:p>
            <a:pPr lvl="1" algn="just"/>
            <a:r>
              <a:rPr lang="en-US" sz="2600" dirty="0"/>
              <a:t>Feeling “unsafe” on its own is typically not sufficient to refuse to work, especially if an employer has undertaken the proper measures.</a:t>
            </a:r>
          </a:p>
        </p:txBody>
      </p:sp>
    </p:spTree>
    <p:extLst>
      <p:ext uri="{BB962C8B-B14F-4D97-AF65-F5344CB8AC3E}">
        <p14:creationId xmlns:p14="http://schemas.microsoft.com/office/powerpoint/2010/main" val="2440354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F54D-1AE3-4850-85B2-BADEBA8C77DB}"/>
              </a:ext>
            </a:extLst>
          </p:cNvPr>
          <p:cNvSpPr>
            <a:spLocks noGrp="1"/>
          </p:cNvSpPr>
          <p:nvPr>
            <p:ph type="title"/>
          </p:nvPr>
        </p:nvSpPr>
        <p:spPr/>
        <p:txBody>
          <a:bodyPr/>
          <a:lstStyle/>
          <a:p>
            <a:r>
              <a:rPr lang="en-US" dirty="0"/>
              <a:t>WORKERS COMPENSATION</a:t>
            </a:r>
          </a:p>
        </p:txBody>
      </p:sp>
      <p:sp>
        <p:nvSpPr>
          <p:cNvPr id="3" name="Content Placeholder 2">
            <a:extLst>
              <a:ext uri="{FF2B5EF4-FFF2-40B4-BE49-F238E27FC236}">
                <a16:creationId xmlns:a16="http://schemas.microsoft.com/office/drawing/2014/main" id="{413754DB-65AE-4429-83C6-BB3A4A1E94B6}"/>
              </a:ext>
            </a:extLst>
          </p:cNvPr>
          <p:cNvSpPr>
            <a:spLocks noGrp="1"/>
          </p:cNvSpPr>
          <p:nvPr>
            <p:ph idx="1"/>
          </p:nvPr>
        </p:nvSpPr>
        <p:spPr/>
        <p:txBody>
          <a:bodyPr>
            <a:normAutofit fontScale="70000" lnSpcReduction="20000"/>
          </a:bodyPr>
          <a:lstStyle/>
          <a:p>
            <a:pPr algn="just"/>
            <a:r>
              <a:rPr lang="en-US" dirty="0"/>
              <a:t>Workers’ compensation generally provide the exclusive remedy for injuries and occupational illnesses that employees suffer arising out of and within the course of their employment. </a:t>
            </a:r>
          </a:p>
          <a:p>
            <a:pPr algn="just"/>
            <a:r>
              <a:rPr lang="en-US" dirty="0"/>
              <a:t>The law is unclear as to whether an employee who contracts COVID-19 during employment will qualify for workers’ compensation.  Some factors that may be considered is whether the employee was required to work in a “hot zone” (for example, claims are rising in the meat packing industry).</a:t>
            </a:r>
          </a:p>
          <a:p>
            <a:r>
              <a:rPr lang="en-US" dirty="0"/>
              <a:t>Employers should avoid requiring an employee to execute a waiver whereby the employee waives a claim for a COVID-19 related illness arising out of workplace exposure.  Waiver may be evidence that the employer is attempting to avoid its statutory obligation under OSHA.</a:t>
            </a:r>
          </a:p>
          <a:p>
            <a:pPr algn="just"/>
            <a:r>
              <a:rPr lang="en-US" dirty="0"/>
              <a:t>Asking an employee to sign a waiver also effectively requires the employee to assume the risk the workplace is unsafe, which could violate employer’s obligation under OSHA.</a:t>
            </a:r>
          </a:p>
        </p:txBody>
      </p:sp>
    </p:spTree>
    <p:extLst>
      <p:ext uri="{BB962C8B-B14F-4D97-AF65-F5344CB8AC3E}">
        <p14:creationId xmlns:p14="http://schemas.microsoft.com/office/powerpoint/2010/main" val="3735690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D76E9A-F70F-412C-860A-13B34CBC1A54}"/>
              </a:ext>
            </a:extLst>
          </p:cNvPr>
          <p:cNvSpPr>
            <a:spLocks noGrp="1"/>
          </p:cNvSpPr>
          <p:nvPr>
            <p:ph idx="1"/>
          </p:nvPr>
        </p:nvSpPr>
        <p:spPr>
          <a:xfrm>
            <a:off x="838200" y="558140"/>
            <a:ext cx="10515600" cy="5618823"/>
          </a:xfrm>
        </p:spPr>
        <p:txBody>
          <a:bodyPr/>
          <a:lstStyle/>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r>
              <a:rPr lang="en-US" dirty="0"/>
              <a:t>Kevin D. Allen</a:t>
            </a:r>
          </a:p>
          <a:p>
            <a:pPr marL="0" indent="0" algn="ctr">
              <a:spcBef>
                <a:spcPts val="0"/>
              </a:spcBef>
              <a:buNone/>
            </a:pPr>
            <a:r>
              <a:rPr lang="en-US" dirty="0"/>
              <a:t>Jennifer E. Schlatter</a:t>
            </a:r>
          </a:p>
          <a:p>
            <a:pPr marL="0" indent="0" algn="ctr">
              <a:spcBef>
                <a:spcPts val="0"/>
              </a:spcBef>
              <a:buNone/>
            </a:pPr>
            <a:r>
              <a:rPr lang="en-US" dirty="0"/>
              <a:t>Allen Vellone Wolf Helfrich &amp; Factor P.C.</a:t>
            </a:r>
          </a:p>
          <a:p>
            <a:pPr marL="0" indent="0" algn="ctr">
              <a:spcBef>
                <a:spcPts val="0"/>
              </a:spcBef>
              <a:buNone/>
            </a:pPr>
            <a:r>
              <a:rPr lang="en-US" dirty="0"/>
              <a:t>1600 Stout St., Suite 1900</a:t>
            </a:r>
          </a:p>
          <a:p>
            <a:pPr marL="0" indent="0" algn="ctr">
              <a:spcBef>
                <a:spcPts val="0"/>
              </a:spcBef>
              <a:buNone/>
            </a:pPr>
            <a:r>
              <a:rPr lang="en-US" dirty="0"/>
              <a:t>Denver, CO 80202</a:t>
            </a:r>
          </a:p>
          <a:p>
            <a:pPr marL="0" indent="0" algn="ctr">
              <a:spcBef>
                <a:spcPts val="0"/>
              </a:spcBef>
              <a:buNone/>
            </a:pPr>
            <a:r>
              <a:rPr lang="en-US" dirty="0"/>
              <a:t>(303</a:t>
            </a:r>
            <a:r>
              <a:rPr lang="en-US"/>
              <a:t>) 534-4499</a:t>
            </a:r>
          </a:p>
          <a:p>
            <a:pPr marL="0" indent="0" algn="ctr">
              <a:spcBef>
                <a:spcPts val="0"/>
              </a:spcBef>
              <a:buNone/>
            </a:pPr>
            <a:endParaRPr lang="en-US" dirty="0"/>
          </a:p>
          <a:p>
            <a:pPr marL="0" indent="0" algn="ctr">
              <a:spcBef>
                <a:spcPts val="0"/>
              </a:spcBef>
              <a:buNone/>
            </a:pP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kallen@allen-vellone.com</a:t>
            </a:r>
            <a:endParaRPr lang="en-US" dirty="0">
              <a:solidFill>
                <a:schemeClr val="accent2">
                  <a:lumMod val="75000"/>
                </a:schemeClr>
              </a:solidFill>
            </a:endParaRPr>
          </a:p>
          <a:p>
            <a:pPr marL="0" indent="0" algn="ctr">
              <a:spcBef>
                <a:spcPts val="0"/>
              </a:spcBef>
              <a:buNone/>
            </a:pPr>
            <a:r>
              <a:rPr lang="en-US" dirty="0">
                <a:solidFill>
                  <a:schemeClr val="accent2">
                    <a:lumMod val="75000"/>
                  </a:schemeClr>
                </a:solidFill>
                <a:hlinkClick r:id="rId4">
                  <a:extLst>
                    <a:ext uri="{A12FA001-AC4F-418D-AE19-62706E023703}">
                      <ahyp:hlinkClr xmlns:ahyp="http://schemas.microsoft.com/office/drawing/2018/hyperlinkcolor" val="tx"/>
                    </a:ext>
                  </a:extLst>
                </a:hlinkClick>
              </a:rPr>
              <a:t>jschlatter@allen-vellone.com</a:t>
            </a:r>
            <a:r>
              <a:rPr lang="en-US" dirty="0">
                <a:solidFill>
                  <a:schemeClr val="accent2">
                    <a:lumMod val="75000"/>
                  </a:schemeClr>
                </a:solidFill>
              </a:rPr>
              <a:t> </a:t>
            </a:r>
          </a:p>
          <a:p>
            <a:pPr marL="0" indent="0" algn="ctr">
              <a:buNone/>
            </a:pPr>
            <a:endParaRPr lang="en-US" dirty="0"/>
          </a:p>
        </p:txBody>
      </p:sp>
    </p:spTree>
    <p:extLst>
      <p:ext uri="{BB962C8B-B14F-4D97-AF65-F5344CB8AC3E}">
        <p14:creationId xmlns:p14="http://schemas.microsoft.com/office/powerpoint/2010/main" val="323369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3E97-5E45-4726-8FC5-BCF46933FC5F}"/>
              </a:ext>
            </a:extLst>
          </p:cNvPr>
          <p:cNvSpPr>
            <a:spLocks noGrp="1"/>
          </p:cNvSpPr>
          <p:nvPr>
            <p:ph type="title"/>
          </p:nvPr>
        </p:nvSpPr>
        <p:spPr>
          <a:xfrm>
            <a:off x="457199" y="639793"/>
            <a:ext cx="11333747" cy="1150907"/>
          </a:xfrm>
        </p:spPr>
        <p:txBody>
          <a:bodyPr>
            <a:normAutofit/>
          </a:bodyPr>
          <a:lstStyle/>
          <a:p>
            <a:r>
              <a:rPr lang="en-US" sz="3600" dirty="0"/>
              <a:t>FEDERAL GOVERNMENT: OPENING UP AMERICA AGAIN! </a:t>
            </a:r>
            <a:br>
              <a:rPr lang="en-US" sz="4000" dirty="0"/>
            </a:br>
            <a:r>
              <a:rPr lang="en-US" sz="4000" dirty="0"/>
              <a:t>Employer Roles &amp; Responsibilities</a:t>
            </a:r>
            <a:endParaRPr lang="en-US" sz="3600" dirty="0"/>
          </a:p>
        </p:txBody>
      </p:sp>
      <p:sp>
        <p:nvSpPr>
          <p:cNvPr id="3" name="Content Placeholder 2">
            <a:extLst>
              <a:ext uri="{FF2B5EF4-FFF2-40B4-BE49-F238E27FC236}">
                <a16:creationId xmlns:a16="http://schemas.microsoft.com/office/drawing/2014/main" id="{3BF118C1-ACFE-4F77-AB1B-AEF5CDFD6121}"/>
              </a:ext>
            </a:extLst>
          </p:cNvPr>
          <p:cNvSpPr>
            <a:spLocks noGrp="1"/>
          </p:cNvSpPr>
          <p:nvPr>
            <p:ph idx="1"/>
          </p:nvPr>
        </p:nvSpPr>
        <p:spPr/>
        <p:txBody>
          <a:bodyPr>
            <a:normAutofit fontScale="92500" lnSpcReduction="20000"/>
          </a:bodyPr>
          <a:lstStyle/>
          <a:p>
            <a:pPr algn="just"/>
            <a:r>
              <a:rPr lang="en-US" sz="2800" dirty="0"/>
              <a:t>The Guidelines recommend that, during each phase, an employer should:</a:t>
            </a:r>
          </a:p>
          <a:p>
            <a:pPr lvl="1" algn="just"/>
            <a:r>
              <a:rPr lang="en-US" sz="2800" dirty="0"/>
              <a:t>Develop and implement appropriate policies, in accordance with federal, state, and local regulations and guidance, and informed by industry best practices, regarding such topics as social distancing and protective equipment, sanitation, and business travel;</a:t>
            </a:r>
          </a:p>
          <a:p>
            <a:pPr lvl="1" algn="just"/>
            <a:r>
              <a:rPr lang="en-US" sz="2800" dirty="0"/>
              <a:t>Monitor its workforce for indicative symptoms, including prohibiting symptomatic people from physically returning to work until cleared by a medical provider; and</a:t>
            </a:r>
          </a:p>
          <a:p>
            <a:pPr lvl="1" algn="just"/>
            <a:r>
              <a:rPr lang="en-US" sz="2800" dirty="0"/>
              <a:t>Develop and implement policies and procedures for workforce contact tracing following employee COVID+ tests.</a:t>
            </a:r>
          </a:p>
        </p:txBody>
      </p:sp>
    </p:spTree>
    <p:extLst>
      <p:ext uri="{BB962C8B-B14F-4D97-AF65-F5344CB8AC3E}">
        <p14:creationId xmlns:p14="http://schemas.microsoft.com/office/powerpoint/2010/main" val="195108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23AC-2CC3-404A-8A7F-CA62CABFA9C2}"/>
              </a:ext>
            </a:extLst>
          </p:cNvPr>
          <p:cNvSpPr>
            <a:spLocks noGrp="1"/>
          </p:cNvSpPr>
          <p:nvPr>
            <p:ph type="title"/>
          </p:nvPr>
        </p:nvSpPr>
        <p:spPr>
          <a:xfrm>
            <a:off x="838200" y="365125"/>
            <a:ext cx="10937240" cy="1325563"/>
          </a:xfrm>
        </p:spPr>
        <p:txBody>
          <a:bodyPr>
            <a:noAutofit/>
          </a:bodyPr>
          <a:lstStyle/>
          <a:p>
            <a:r>
              <a:rPr lang="en-US" sz="3600" dirty="0"/>
              <a:t>FEDERAL GOVERNMENT: OPENING UP AMERICA AGAIN!</a:t>
            </a:r>
            <a:br>
              <a:rPr lang="en-US" sz="3600" dirty="0"/>
            </a:br>
            <a:r>
              <a:rPr lang="en-US" sz="3600" dirty="0"/>
              <a:t>Employer Roles &amp; Responsibilities</a:t>
            </a:r>
          </a:p>
        </p:txBody>
      </p:sp>
      <p:sp>
        <p:nvSpPr>
          <p:cNvPr id="3" name="Content Placeholder 2">
            <a:extLst>
              <a:ext uri="{FF2B5EF4-FFF2-40B4-BE49-F238E27FC236}">
                <a16:creationId xmlns:a16="http://schemas.microsoft.com/office/drawing/2014/main" id="{236BC59C-8637-408E-A0D8-8F095BCB29BB}"/>
              </a:ext>
            </a:extLst>
          </p:cNvPr>
          <p:cNvSpPr>
            <a:spLocks noGrp="1"/>
          </p:cNvSpPr>
          <p:nvPr>
            <p:ph idx="1"/>
          </p:nvPr>
        </p:nvSpPr>
        <p:spPr>
          <a:xfrm>
            <a:off x="838200" y="1690688"/>
            <a:ext cx="10515600" cy="4486275"/>
          </a:xfrm>
        </p:spPr>
        <p:txBody>
          <a:bodyPr>
            <a:normAutofit fontScale="92500" lnSpcReduction="10000"/>
          </a:bodyPr>
          <a:lstStyle/>
          <a:p>
            <a:pPr algn="just"/>
            <a:r>
              <a:rPr lang="en-US" dirty="0"/>
              <a:t>During Phase One, the Guidelines recommend that employers:</a:t>
            </a:r>
          </a:p>
          <a:p>
            <a:pPr lvl="1" algn="just"/>
            <a:r>
              <a:rPr lang="en-US" dirty="0"/>
              <a:t>Continue to encourage teleworking, whenever possible and feasible with business operations;</a:t>
            </a:r>
          </a:p>
          <a:p>
            <a:pPr lvl="1" algn="just"/>
            <a:r>
              <a:rPr lang="en-US" dirty="0"/>
              <a:t>If possible, return to work in phases;</a:t>
            </a:r>
          </a:p>
          <a:p>
            <a:pPr lvl="1" algn="just"/>
            <a:r>
              <a:rPr lang="en-US" dirty="0"/>
              <a:t>Close common areas or enforce strict social distancing protocols;</a:t>
            </a:r>
          </a:p>
          <a:p>
            <a:pPr lvl="1" algn="just"/>
            <a:r>
              <a:rPr lang="en-US" dirty="0"/>
              <a:t>Minimize non-essential travel and adhere to CDC guidelines regarding isolation following travel;  and</a:t>
            </a:r>
          </a:p>
          <a:p>
            <a:pPr lvl="1" algn="just"/>
            <a:r>
              <a:rPr lang="en-US" dirty="0"/>
              <a:t>Strongly consider special accommodations for personnel who are members of a vulnerable population (e.g., elderly individuals and individuals with serious underlying health conditions).</a:t>
            </a:r>
          </a:p>
        </p:txBody>
      </p:sp>
    </p:spTree>
    <p:extLst>
      <p:ext uri="{BB962C8B-B14F-4D97-AF65-F5344CB8AC3E}">
        <p14:creationId xmlns:p14="http://schemas.microsoft.com/office/powerpoint/2010/main" val="392997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0992-F225-4C84-9A8D-5FA3099F4122}"/>
              </a:ext>
            </a:extLst>
          </p:cNvPr>
          <p:cNvSpPr>
            <a:spLocks noGrp="1"/>
          </p:cNvSpPr>
          <p:nvPr>
            <p:ph type="title"/>
          </p:nvPr>
        </p:nvSpPr>
        <p:spPr>
          <a:xfrm>
            <a:off x="457200" y="532906"/>
            <a:ext cx="11340000" cy="1080000"/>
          </a:xfrm>
        </p:spPr>
        <p:txBody>
          <a:bodyPr>
            <a:normAutofit fontScale="90000"/>
          </a:bodyPr>
          <a:lstStyle/>
          <a:p>
            <a:r>
              <a:rPr lang="en-US" dirty="0"/>
              <a:t>FEDERAL</a:t>
            </a:r>
            <a:r>
              <a:rPr lang="en-US" baseline="0" dirty="0"/>
              <a:t> GOVERNMENT: OPENING UP AMERICA AGAIN! </a:t>
            </a:r>
            <a:r>
              <a:rPr lang="en-US" dirty="0"/>
              <a:t>Employer Roles &amp; Responsibilities</a:t>
            </a:r>
          </a:p>
        </p:txBody>
      </p:sp>
      <p:sp>
        <p:nvSpPr>
          <p:cNvPr id="3" name="Content Placeholder 2">
            <a:extLst>
              <a:ext uri="{FF2B5EF4-FFF2-40B4-BE49-F238E27FC236}">
                <a16:creationId xmlns:a16="http://schemas.microsoft.com/office/drawing/2014/main" id="{79CAAE41-B345-4B36-A0BA-B2000569CFA2}"/>
              </a:ext>
            </a:extLst>
          </p:cNvPr>
          <p:cNvSpPr>
            <a:spLocks noGrp="1"/>
          </p:cNvSpPr>
          <p:nvPr>
            <p:ph idx="1"/>
          </p:nvPr>
        </p:nvSpPr>
        <p:spPr/>
        <p:txBody>
          <a:bodyPr/>
          <a:lstStyle/>
          <a:p>
            <a:pPr rtl="0" eaLnBrk="1" latinLnBrk="0" hangingPunct="1"/>
            <a:r>
              <a:rPr lang="en-US" sz="2800" kern="1200" dirty="0">
                <a:solidFill>
                  <a:schemeClr val="bg1"/>
                </a:solidFill>
                <a:effectLst/>
                <a:latin typeface="+mn-lt"/>
                <a:ea typeface="+mn-ea"/>
                <a:cs typeface="+mn-cs"/>
              </a:rPr>
              <a:t>During Phase Two, the Guidelines recommend that employers:</a:t>
            </a:r>
            <a:endParaRPr lang="en-US" sz="2800" dirty="0">
              <a:effectLst/>
            </a:endParaRPr>
          </a:p>
          <a:p>
            <a:pPr rtl="0" eaLnBrk="1" latinLnBrk="0" hangingPunct="1"/>
            <a:r>
              <a:rPr lang="en-US" sz="2800" kern="1200" dirty="0">
                <a:solidFill>
                  <a:schemeClr val="bg1"/>
                </a:solidFill>
                <a:effectLst/>
                <a:latin typeface="+mn-lt"/>
                <a:ea typeface="+mn-ea"/>
                <a:cs typeface="+mn-cs"/>
              </a:rPr>
              <a:t>Continue to encourage teleworking, whenever possible and feasible with business operations;</a:t>
            </a:r>
            <a:endParaRPr lang="en-US" dirty="0">
              <a:effectLst/>
            </a:endParaRPr>
          </a:p>
          <a:p>
            <a:pPr rtl="0" eaLnBrk="1" latinLnBrk="0" hangingPunct="1"/>
            <a:r>
              <a:rPr lang="en-US" sz="2800" kern="1200" dirty="0">
                <a:solidFill>
                  <a:schemeClr val="bg1"/>
                </a:solidFill>
                <a:effectLst/>
                <a:latin typeface="+mn-lt"/>
                <a:ea typeface="+mn-ea"/>
                <a:cs typeface="+mn-cs"/>
              </a:rPr>
              <a:t>Keep common areas closed or enforce moderate social distancing protocols; and</a:t>
            </a:r>
            <a:endParaRPr lang="en-US" dirty="0">
              <a:effectLst/>
            </a:endParaRPr>
          </a:p>
          <a:p>
            <a:pPr rtl="0" eaLnBrk="1" latinLnBrk="0" hangingPunct="1"/>
            <a:r>
              <a:rPr lang="en-US" sz="2800" kern="1200" dirty="0">
                <a:solidFill>
                  <a:schemeClr val="bg1"/>
                </a:solidFill>
                <a:effectLst/>
                <a:latin typeface="+mn-lt"/>
                <a:ea typeface="+mn-ea"/>
                <a:cs typeface="+mn-cs"/>
              </a:rPr>
              <a:t>Strongly consider special accommodations for personnel who are members of a vulnerable population.</a:t>
            </a:r>
            <a:endParaRPr lang="en-US" dirty="0"/>
          </a:p>
        </p:txBody>
      </p:sp>
      <p:sp>
        <p:nvSpPr>
          <p:cNvPr id="4" name="Slide Number Placeholder 3">
            <a:extLst>
              <a:ext uri="{FF2B5EF4-FFF2-40B4-BE49-F238E27FC236}">
                <a16:creationId xmlns:a16="http://schemas.microsoft.com/office/drawing/2014/main" id="{E3DB1BD5-C69A-4B1A-81C5-0D10C05C4D88}"/>
              </a:ext>
            </a:extLst>
          </p:cNvPr>
          <p:cNvSpPr>
            <a:spLocks noGrp="1"/>
          </p:cNvSpPr>
          <p:nvPr>
            <p:ph type="sldNum" sz="quarter" idx="12"/>
          </p:nvPr>
        </p:nvSpPr>
        <p:spPr/>
        <p:txBody>
          <a:bodyPr/>
          <a:lstStyle/>
          <a:p>
            <a:fld id="{D4E8176A-96F1-423C-8B55-BFAD31C298C4}" type="slidenum">
              <a:rPr lang="en-US" smtClean="0"/>
              <a:t>8</a:t>
            </a:fld>
            <a:endParaRPr lang="en-US" dirty="0"/>
          </a:p>
        </p:txBody>
      </p:sp>
    </p:spTree>
    <p:extLst>
      <p:ext uri="{BB962C8B-B14F-4D97-AF65-F5344CB8AC3E}">
        <p14:creationId xmlns:p14="http://schemas.microsoft.com/office/powerpoint/2010/main" val="219264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t up city at night&#10;&#10;Description automatically generated">
            <a:extLst>
              <a:ext uri="{FF2B5EF4-FFF2-40B4-BE49-F238E27FC236}">
                <a16:creationId xmlns:a16="http://schemas.microsoft.com/office/drawing/2014/main" id="{D94026E6-B7D9-4FEC-82C7-3A2039D88DBB}"/>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13808"/>
          <a:stretch/>
        </p:blipFill>
        <p:spPr>
          <a:xfrm>
            <a:off x="3820160" y="934720"/>
            <a:ext cx="8371840" cy="5923280"/>
          </a:xfrm>
          <a:prstGeom prst="rect">
            <a:avLst/>
          </a:prstGeom>
        </p:spPr>
      </p:pic>
      <p:sp>
        <p:nvSpPr>
          <p:cNvPr id="2" name="Title 1">
            <a:extLst>
              <a:ext uri="{FF2B5EF4-FFF2-40B4-BE49-F238E27FC236}">
                <a16:creationId xmlns:a16="http://schemas.microsoft.com/office/drawing/2014/main" id="{06F642FD-80CA-4155-9943-ABEE67868C05}"/>
              </a:ext>
            </a:extLst>
          </p:cNvPr>
          <p:cNvSpPr>
            <a:spLocks noGrp="1"/>
          </p:cNvSpPr>
          <p:nvPr>
            <p:ph type="title"/>
          </p:nvPr>
        </p:nvSpPr>
        <p:spPr>
          <a:xfrm>
            <a:off x="382016" y="762002"/>
            <a:ext cx="3438144" cy="1727198"/>
          </a:xfrm>
        </p:spPr>
        <p:txBody>
          <a:bodyPr anchor="b">
            <a:noAutofit/>
          </a:bodyPr>
          <a:lstStyle/>
          <a:p>
            <a:r>
              <a:rPr lang="en-US" sz="2000" dirty="0"/>
              <a:t>FEDERAL GOVERNMENT: OPENING UP AMERICA AGAIN!</a:t>
            </a:r>
            <a:br>
              <a:rPr lang="en-US" sz="2000" dirty="0"/>
            </a:br>
            <a:r>
              <a:rPr lang="en-US" sz="2000" dirty="0"/>
              <a:t>Employer Roles &amp; Responsibilities</a:t>
            </a:r>
          </a:p>
        </p:txBody>
      </p:sp>
      <p:sp>
        <p:nvSpPr>
          <p:cNvPr id="3" name="Content Placeholder 2">
            <a:extLst>
              <a:ext uri="{FF2B5EF4-FFF2-40B4-BE49-F238E27FC236}">
                <a16:creationId xmlns:a16="http://schemas.microsoft.com/office/drawing/2014/main" id="{5439216E-8268-4896-92F5-6F75986E80D9}"/>
              </a:ext>
            </a:extLst>
          </p:cNvPr>
          <p:cNvSpPr>
            <a:spLocks noGrp="1"/>
          </p:cNvSpPr>
          <p:nvPr>
            <p:ph idx="1"/>
          </p:nvPr>
        </p:nvSpPr>
        <p:spPr>
          <a:xfrm>
            <a:off x="371094" y="2718054"/>
            <a:ext cx="3438906" cy="3207258"/>
          </a:xfrm>
        </p:spPr>
        <p:txBody>
          <a:bodyPr anchor="t">
            <a:normAutofit fontScale="92500" lnSpcReduction="10000"/>
          </a:bodyPr>
          <a:lstStyle/>
          <a:p>
            <a:r>
              <a:rPr lang="en-US" dirty="0"/>
              <a:t>During Phase Three, the Guidelines suggest employers may resume unrestricted staffing of worksites.</a:t>
            </a:r>
          </a:p>
        </p:txBody>
      </p:sp>
      <p:cxnSp>
        <p:nvCxnSpPr>
          <p:cNvPr id="6" name="Straight Connector 5">
            <a:extLst>
              <a:ext uri="{FF2B5EF4-FFF2-40B4-BE49-F238E27FC236}">
                <a16:creationId xmlns:a16="http://schemas.microsoft.com/office/drawing/2014/main" id="{38CA4F85-A5A1-474C-9B64-F2C9AD4BD16B}"/>
              </a:ext>
            </a:extLst>
          </p:cNvPr>
          <p:cNvCxnSpPr/>
          <p:nvPr/>
        </p:nvCxnSpPr>
        <p:spPr>
          <a:xfrm>
            <a:off x="371094" y="2489200"/>
            <a:ext cx="31645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004853"/>
      </p:ext>
    </p:extLst>
  </p:cSld>
  <p:clrMapOvr>
    <a:masterClrMapping/>
  </p:clrMapOvr>
</p:sld>
</file>

<file path=ppt/theme/theme1.xml><?xml version="1.0" encoding="utf-8"?>
<a:theme xmlns:a="http://schemas.openxmlformats.org/drawingml/2006/main" name="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Vertical lexicon design slides.potx" id="{49C7086D-B6BF-42C9-B2E9-7A6F5A963EAA}" vid="{839E83B1-FF0C-49E8-8563-59D864F05AE3}"/>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2A1BD8E5-A18E-435C-B431-90A6B59F4B6F}">
  <ds:schemaRefs>
    <ds:schemaRef ds:uri="http://schemas.microsoft.com/office/infopath/2007/PartnerControls"/>
    <ds:schemaRef ds:uri="http://schemas.microsoft.com/office/2006/documentManagement/types"/>
    <ds:schemaRef ds:uri="40262f94-9f35-4ac3-9a90-690165a166b7"/>
    <ds:schemaRef ds:uri="http://purl.org/dc/elements/1.1/"/>
    <ds:schemaRef ds:uri="http://schemas.microsoft.com/office/2006/metadata/properties"/>
    <ds:schemaRef ds:uri="http://schemas.openxmlformats.org/package/2006/metadata/core-properties"/>
    <ds:schemaRef ds:uri="http://purl.org/dc/terms/"/>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Vertical lexicon design slides</Template>
  <TotalTime>68</TotalTime>
  <Words>4910</Words>
  <Application>Microsoft Office PowerPoint</Application>
  <PresentationFormat>Widescreen</PresentationFormat>
  <Paragraphs>317</Paragraphs>
  <Slides>56</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Vertical Lexicon design template</vt:lpstr>
      <vt:lpstr>You Say COVID and I Say Covfefe – Let’s Call the Whole Thing Off</vt:lpstr>
      <vt:lpstr>PowerPoint Presentation</vt:lpstr>
      <vt:lpstr>GUIDELINES AND RESOURCES</vt:lpstr>
      <vt:lpstr>FEDERAL GOVERNMENT: OPENING UP AMERICA AGAIN!</vt:lpstr>
      <vt:lpstr>FEDERAL GOVERNMENT: OPENING UP AMERICA AGAIN!</vt:lpstr>
      <vt:lpstr>FEDERAL GOVERNMENT: OPENING UP AMERICA AGAIN!  Employer Roles &amp; Responsibilities</vt:lpstr>
      <vt:lpstr>FEDERAL GOVERNMENT: OPENING UP AMERICA AGAIN! Employer Roles &amp; Responsibilities</vt:lpstr>
      <vt:lpstr>FEDERAL GOVERNMENT: OPENING UP AMERICA AGAIN! Employer Roles &amp; Responsibilities</vt:lpstr>
      <vt:lpstr>FEDERAL GOVERNMENT: OPENING UP AMERICA AGAIN! Employer Roles &amp; Responsibilities</vt:lpstr>
      <vt:lpstr>STATE GOVERNMENT</vt:lpstr>
      <vt:lpstr>CO:  LEVELS OF PROTECTION DURING PANDEMIC</vt:lpstr>
      <vt:lpstr>GOV. POLIS GUIDANCE TO EMPLOYERS</vt:lpstr>
      <vt:lpstr>GOV. POLIS GUIDANCE TO EMPLOYERS CONT.</vt:lpstr>
      <vt:lpstr>GOV. POLIS GUIDANCE TO EMPLOYERS CONT.</vt:lpstr>
      <vt:lpstr>GOV. POLIS GUIDANCE TO EMPLOYERS CONT.</vt:lpstr>
      <vt:lpstr>GOV. POLIS GUIDANCE TO EMPLOYERS CONT.</vt:lpstr>
      <vt:lpstr>RETURN TO WORK BEST PRACTICES UNDER “SAFER AT HOME”</vt:lpstr>
      <vt:lpstr>PowerPoint Presentation</vt:lpstr>
      <vt:lpstr>PowerPoint Presentation</vt:lpstr>
      <vt:lpstr>Check State Local County Ordinances </vt:lpstr>
      <vt:lpstr>CENTERS FOR DISEASE CONTROL AND PREVENTION</vt:lpstr>
      <vt:lpstr>CDC GUIDANCE</vt:lpstr>
      <vt:lpstr>CDC GUIDANCE CONT.</vt:lpstr>
      <vt:lpstr>CDC GUIDANCE CONT.</vt:lpstr>
      <vt:lpstr>OCCUPATIONAL SAFETY AND HEALTH ADMINISTRATION</vt:lpstr>
      <vt:lpstr>OSHA</vt:lpstr>
      <vt:lpstr>OSHA</vt:lpstr>
      <vt:lpstr>OSHA</vt:lpstr>
      <vt:lpstr>EQUAL EMPLOYMENT OPPORTUNITY COMMISSION</vt:lpstr>
      <vt:lpstr>EEOC</vt:lpstr>
      <vt:lpstr>MEDICAL SCREENINGS</vt:lpstr>
      <vt:lpstr>Colorado Safer at Home Order</vt:lpstr>
      <vt:lpstr>Temperature Check Protocol</vt:lpstr>
      <vt:lpstr>Temperature Check Protocol</vt:lpstr>
      <vt:lpstr>Other Screening Protocols</vt:lpstr>
      <vt:lpstr>PowerPoint Presentation</vt:lpstr>
      <vt:lpstr>Contact-Tracing and Monitoring Apps</vt:lpstr>
      <vt:lpstr>Contact-Tracing and Monitoring Apps</vt:lpstr>
      <vt:lpstr>Legal Issues Relating to Use of Contact Tracing Apps</vt:lpstr>
      <vt:lpstr>Legal Issues Cont.</vt:lpstr>
      <vt:lpstr>Employer Considerations Regarding Contact Tracing</vt:lpstr>
      <vt:lpstr>BEST PRACTICES FOR HYGIENE IN WORKPLACE</vt:lpstr>
      <vt:lpstr>PowerPoint Presentation</vt:lpstr>
      <vt:lpstr>PowerPoint Presentation</vt:lpstr>
      <vt:lpstr>PowerPoint Presentation</vt:lpstr>
      <vt:lpstr>PowerPoint Presentation</vt:lpstr>
      <vt:lpstr>SOCIAL DISTANCING  Beginning May 4, 2020, non-critical businesses were allowed to bring back fifty percent (50%) of their employees to return to the workplace, subject to social distancing protocols.  </vt:lpstr>
      <vt:lpstr>PowerPoint Presentation</vt:lpstr>
      <vt:lpstr>PowerPoint Presentation</vt:lpstr>
      <vt:lpstr>PowerPoint Presentation</vt:lpstr>
      <vt:lpstr>LEGAL ISSUES RELATED TO COVID-19</vt:lpstr>
      <vt:lpstr>PowerPoint Presentation</vt:lpstr>
      <vt:lpstr>OSHA WHISTLEBLOWER CLAIMS</vt:lpstr>
      <vt:lpstr>OSHA WHISTLEBLOWER CLAIMS CONT.</vt:lpstr>
      <vt:lpstr>WORKERS COMPENSATION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Say COVID and I Say Covfefe – Let’s Call the Whole Thing Off</dc:title>
  <dc:creator>Krystal L. Bigley</dc:creator>
  <cp:lastModifiedBy>Krystal L. Bigley</cp:lastModifiedBy>
  <cp:revision>7</cp:revision>
  <dcterms:created xsi:type="dcterms:W3CDTF">2020-06-18T03:58:38Z</dcterms:created>
  <dcterms:modified xsi:type="dcterms:W3CDTF">2020-06-18T05:36:03Z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